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3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83" r:id="rId24"/>
    <p:sldId id="284" r:id="rId25"/>
    <p:sldId id="285" r:id="rId26"/>
    <p:sldId id="286" r:id="rId27"/>
    <p:sldId id="287" r:id="rId28"/>
    <p:sldId id="288" r:id="rId29"/>
    <p:sldId id="289" r:id="rId30"/>
  </p:sldIdLst>
  <p:sldSz cx="12192000" cy="6858000"/>
  <p:notesSz cx="6858000" cy="9144000"/>
  <p:embeddedFontLst>
    <p:embeddedFont>
      <p:font typeface="Calibri" panose="020F0502020204030204" pitchFamily="34" charset="0"/>
      <p:regular r:id="rId32"/>
      <p:bold r:id="rId33"/>
      <p:italic r:id="rId34"/>
      <p:boldItalic r:id="rId35"/>
    </p:embeddedFont>
    <p:embeddedFont>
      <p:font typeface="Roboto" panose="02000000000000000000"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EC7FC57-F0DA-423F-8440-BDD364C220CD}">
  <a:tblStyle styleId="{0EC7FC57-F0DA-423F-8440-BDD364C220C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8.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3.fntdata"/><Relationship Id="rId42"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2.fntdata"/><Relationship Id="rId38" Type="http://schemas.openxmlformats.org/officeDocument/2006/relationships/font" Target="fonts/font7.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5.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4.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Shyan: Introduction to Baseball DataBank </a:t>
            </a:r>
            <a:endParaRPr/>
          </a:p>
        </p:txBody>
      </p:sp>
      <p:sp>
        <p:nvSpPr>
          <p:cNvPr id="117" name="Google Shape;117;p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d8e357d5eb_12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d8e357d5eb_12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d8e357d5eb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d8e357d5eb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There are many ways for a player to score a lot of runs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d8e357d5eb_0_6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d8e357d5e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a:t>Padraic: Predicting Position Player’s Performance (14) to </a:t>
            </a:r>
            <a:r>
              <a:rPr lang="en-US" sz="1200">
                <a:solidFill>
                  <a:srgbClr val="3F3F3F"/>
                </a:solidFill>
                <a:latin typeface="Calibri"/>
                <a:ea typeface="Calibri"/>
                <a:cs typeface="Calibri"/>
                <a:sym typeface="Calibri"/>
              </a:rPr>
              <a:t>Best Model For FIP (23)</a:t>
            </a:r>
            <a:endParaRPr sz="1200">
              <a:solidFill>
                <a:srgbClr val="3F3F3F"/>
              </a:solidFill>
              <a:latin typeface="Calibri"/>
              <a:ea typeface="Calibri"/>
              <a:cs typeface="Calibri"/>
              <a:sym typeface="Calibri"/>
            </a:endParaRPr>
          </a:p>
          <a:p>
            <a:pPr marL="0" lvl="0" indent="0" algn="l" rtl="0">
              <a:spcBef>
                <a:spcPts val="0"/>
              </a:spcBef>
              <a:spcAft>
                <a:spcPts val="0"/>
              </a:spcAft>
              <a:buNone/>
            </a:pPr>
            <a:endParaRPr sz="1200">
              <a:solidFill>
                <a:srgbClr val="3F3F3F"/>
              </a:solidFill>
              <a:latin typeface="Calibri"/>
              <a:ea typeface="Calibri"/>
              <a:cs typeface="Calibri"/>
              <a:sym typeface="Calibri"/>
            </a:endParaRPr>
          </a:p>
          <a:p>
            <a:pPr marL="0" lvl="0" indent="0" algn="l" rtl="0">
              <a:spcBef>
                <a:spcPts val="0"/>
              </a:spcBef>
              <a:spcAft>
                <a:spcPts val="0"/>
              </a:spcAft>
              <a:buNone/>
            </a:pPr>
            <a:r>
              <a:rPr lang="en-US">
                <a:solidFill>
                  <a:schemeClr val="dk1"/>
                </a:solidFill>
              </a:rPr>
              <a:t>WAR - Wins Above Replacement is a measure of a players overall impact on a game and deciphers how many wins he is worth over a replacement-level Player (an unsigned free agent)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the higher the WAR correlates to the better player</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d9befceb1f_0_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d9befceb1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For a position player baserunning, fielding, and batting is the three major areas of play</a:t>
            </a:r>
            <a:endParaRPr/>
          </a:p>
          <a:p>
            <a:pPr marL="0" lvl="0" indent="0" algn="l" rtl="0">
              <a:spcBef>
                <a:spcPts val="0"/>
              </a:spcBef>
              <a:spcAft>
                <a:spcPts val="0"/>
              </a:spcAft>
              <a:buNone/>
            </a:pPr>
            <a:r>
              <a:rPr lang="en-US"/>
              <a:t>Therefore WAR consist of a baserunning metric  stolen base percentage (SBP), a fielding metric fielding percentage (FP), and a batting metric On base percentage plus slugging; which measure a players ability to get on base + their ability to hit for power </a:t>
            </a:r>
            <a:endParaRPr/>
          </a:p>
          <a:p>
            <a:pPr marL="0" lvl="0" indent="0" algn="l" rtl="0">
              <a:spcBef>
                <a:spcPts val="0"/>
              </a:spcBef>
              <a:spcAft>
                <a:spcPts val="0"/>
              </a:spcAft>
              <a:buNone/>
            </a:pPr>
            <a:endParaRPr/>
          </a:p>
          <a:p>
            <a:pPr marL="0" lvl="0" indent="0" algn="l" rtl="0">
              <a:spcBef>
                <a:spcPts val="0"/>
              </a:spcBef>
              <a:spcAft>
                <a:spcPts val="0"/>
              </a:spcAft>
              <a:buNone/>
            </a:pPr>
            <a:r>
              <a:rPr lang="en-US"/>
              <a:t>we divide the state OPS, SBP, and FP by the average OPS, SBP, and FP. to determine where each player falls based on the average</a:t>
            </a:r>
            <a:endParaRPr/>
          </a:p>
          <a:p>
            <a:pPr marL="0" lvl="0" indent="0" algn="l" rtl="0">
              <a:spcBef>
                <a:spcPts val="0"/>
              </a:spcBef>
              <a:spcAft>
                <a:spcPts val="0"/>
              </a:spcAft>
              <a:buNone/>
            </a:pPr>
            <a:endParaRPr/>
          </a:p>
          <a:p>
            <a:pPr marL="0" lvl="0" indent="0" algn="l" rtl="0">
              <a:spcBef>
                <a:spcPts val="0"/>
              </a:spcBef>
              <a:spcAft>
                <a:spcPts val="0"/>
              </a:spcAft>
              <a:buNone/>
            </a:pPr>
            <a:r>
              <a:rPr lang="en-US"/>
              <a:t>We added them up to get a single statistic that rates an individual players performance in all major areas of play.</a:t>
            </a:r>
            <a:endParaRPr/>
          </a:p>
          <a:p>
            <a:pPr marL="0" lvl="0" indent="0" algn="l" rtl="0">
              <a:spcBef>
                <a:spcPts val="0"/>
              </a:spcBef>
              <a:spcAft>
                <a:spcPts val="0"/>
              </a:spcAft>
              <a:buNone/>
            </a:pPr>
            <a:endParaRPr/>
          </a:p>
          <a:p>
            <a:pPr marL="0" lvl="0" indent="0" algn="l" rtl="0">
              <a:spcBef>
                <a:spcPts val="0"/>
              </a:spcBef>
              <a:spcAft>
                <a:spcPts val="0"/>
              </a:spcAft>
              <a:buNone/>
            </a:pPr>
            <a:r>
              <a:rPr lang="en-US"/>
              <a:t>We didn’t have the correct attributes to calculate the official war used by the mlb; so We made our own WAR statistic</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d8e357d5eb_0_3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d8e357d5eb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**Player WAR converges towards a best fit line which means there is less variability the higher the salary for position players</a:t>
            </a:r>
            <a:endParaRPr/>
          </a:p>
          <a:p>
            <a:pPr marL="0" lvl="0" indent="0" algn="l" rtl="0">
              <a:spcBef>
                <a:spcPts val="0"/>
              </a:spcBef>
              <a:spcAft>
                <a:spcPts val="0"/>
              </a:spcAft>
              <a:buNone/>
            </a:pPr>
            <a:endParaRPr/>
          </a:p>
          <a:p>
            <a:pPr marL="0" lvl="0" indent="0" algn="l" rtl="0">
              <a:spcBef>
                <a:spcPts val="0"/>
              </a:spcBef>
              <a:spcAft>
                <a:spcPts val="0"/>
              </a:spcAft>
              <a:buNone/>
            </a:pPr>
            <a:r>
              <a:rPr lang="en-US"/>
              <a:t>We have determined that salary alone is not a reliable predictor for the WAR of the player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d8e357d5eb_0_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d8e357d5eb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There is not a noticeable difference in the WAR of players averaged by the States that they were born in</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a:solidFill>
                  <a:schemeClr val="dk1"/>
                </a:solidFill>
              </a:rPr>
              <a:t>We have determined that the birth State alone is not a reliable predictor for the WAR of the player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d8e357d5eb_0_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d8e357d5eb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There is a slight positive correlation with the WAR and age. which means that players are at their worst when first making it to the MLB and gradually get better as they get age.</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a:solidFill>
                  <a:schemeClr val="dk1"/>
                </a:solidFill>
              </a:rPr>
              <a:t>We have determined that the age alone is not a reliable predictor for the WAR of the player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d8e357d5eb_0_8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d8e357d5eb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FIP - Fielding Independent Pitching is a state which rates a pitchers overall performance on a scale in which possessing a lower number means that your a better player</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a:solidFill>
                  <a:schemeClr val="dk1"/>
                </a:solidFill>
              </a:rPr>
              <a:t>Whats unique about the FIP is that is rates the performance of pitchers regardless of the Defense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d9befceb1f_0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d9befceb1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the lgStats are those particular statistics averaged over the course of the season for all players in the MLB</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d8e357d5eb_0_1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d8e357d5eb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**Player FIP converges towards a best fit line which means there is less variability the higher the salary for Pitchers</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a:solidFill>
                  <a:schemeClr val="dk1"/>
                </a:solidFill>
              </a:rPr>
              <a:t>We have determined that salary alone is not a reliable predictor for the FIP of the player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stats were made by mlb staticians  </a:t>
            </a:r>
            <a:endParaRPr/>
          </a:p>
        </p:txBody>
      </p:sp>
      <p:sp>
        <p:nvSpPr>
          <p:cNvPr id="124" name="Google Shape;124;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d8e357d5eb_0_1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d8e357d5eb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outside of Delaware, Washington DC, Alaska, and New Mexico which have abnormally high FIP values</a:t>
            </a:r>
            <a:endParaRPr/>
          </a:p>
          <a:p>
            <a:pPr marL="0" lvl="0" indent="0" algn="l" rtl="0">
              <a:spcBef>
                <a:spcPts val="0"/>
              </a:spcBef>
              <a:spcAft>
                <a:spcPts val="0"/>
              </a:spcAft>
              <a:buNone/>
            </a:pPr>
            <a:r>
              <a:rPr lang="en-US"/>
              <a:t>there is little variation in the average performance of pitchers by their birth state.</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a:solidFill>
                  <a:schemeClr val="dk1"/>
                </a:solidFill>
              </a:rPr>
              <a:t>We have determined that Birth Location alone is not a reliable predictor for the FIP of the player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d8e357d5eb_0_1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d8e357d5eb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There is a slight negative correlation with the FIP and age. however since the lower FIP indicates a better player this means that pitchers gradually get better with age.</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a:solidFill>
                  <a:schemeClr val="dk1"/>
                </a:solidFill>
              </a:rPr>
              <a:t>We have determined that age alone is not a reliable predictor for the FIP of the player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d8e357d5eb_12_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d8e357d5eb_1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Chesteran: Awards</a:t>
            </a:r>
            <a:endParaRPr/>
          </a:p>
          <a:p>
            <a:pPr marL="0" lvl="0" indent="0" algn="l" rtl="0">
              <a:spcBef>
                <a:spcPts val="0"/>
              </a:spcBef>
              <a:spcAft>
                <a:spcPts val="0"/>
              </a:spcAft>
              <a:buNone/>
            </a:pPr>
            <a:endParaRPr/>
          </a:p>
          <a:p>
            <a:pPr marL="0" lvl="0" indent="0" algn="l" rtl="0">
              <a:spcBef>
                <a:spcPts val="0"/>
              </a:spcBef>
              <a:spcAft>
                <a:spcPts val="0"/>
              </a:spcAft>
              <a:buNone/>
            </a:pPr>
            <a:r>
              <a:rPr lang="en-US"/>
              <a:t>1.310 * 10^13</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d9befceb1f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d9befceb1f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d8e357d5eb_0_15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d8e357d5eb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Stryder: Predicting Runs to Predicting Earned Runs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d8e357d5eb_12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d8e357d5eb_12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d8e357d5eb_12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d8e357d5eb_1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d8e357d5eb_12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d8e357d5eb_12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Postseason performance needs to be further investigation. It seems that postseason history could be used as a predictor. However, that method will be flawed too.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d8e357d5eb_12_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d8e357d5eb_1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d8e357d5eb_1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d8e357d5eb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data frames we selected are important to player performance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d8e357d5eb_0_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d8e357d5eb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Chesteran: Data frames to Data Frames Cont. </a:t>
            </a:r>
            <a:endParaRPr/>
          </a:p>
          <a:p>
            <a:pPr marL="0" lvl="0" indent="0" algn="l" rtl="0">
              <a:spcBef>
                <a:spcPts val="0"/>
              </a:spcBef>
              <a:spcAft>
                <a:spcPts val="0"/>
              </a:spcAft>
              <a:buNone/>
            </a:pPr>
            <a:r>
              <a:rPr lang="en-US"/>
              <a:t>**Foreign Key connects data frames to each other</a:t>
            </a:r>
            <a:endParaRPr/>
          </a:p>
          <a:p>
            <a:pPr marL="0" lvl="0" indent="0" algn="l" rtl="0">
              <a:spcBef>
                <a:spcPts val="0"/>
              </a:spcBef>
              <a:spcAft>
                <a:spcPts val="0"/>
              </a:spcAft>
              <a:buNone/>
            </a:pPr>
            <a:r>
              <a:rPr lang="en-US"/>
              <a:t>**Briefly Discuss Each Dataframe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 only wanted modern baseball statistics</a:t>
            </a:r>
            <a:endParaRPr/>
          </a:p>
          <a:p>
            <a:pPr marL="0" lvl="0" indent="0" algn="l" rtl="0">
              <a:spcBef>
                <a:spcPts val="0"/>
              </a:spcBef>
              <a:spcAft>
                <a:spcPts val="0"/>
              </a:spcAft>
              <a:buNone/>
            </a:pPr>
            <a:r>
              <a:rPr lang="en-US"/>
              <a:t>** older statistics include baseball stats prior to desegregation (Which would have split the best players across multiple leagues)</a:t>
            </a:r>
            <a:endParaRPr/>
          </a:p>
          <a:p>
            <a:pPr marL="0" lvl="0" indent="0" algn="l" rtl="0">
              <a:spcBef>
                <a:spcPts val="0"/>
              </a:spcBef>
              <a:spcAft>
                <a:spcPts val="0"/>
              </a:spcAft>
              <a:buNone/>
            </a:pPr>
            <a:r>
              <a:rPr lang="en-US"/>
              <a:t>and the game is completely different now</a:t>
            </a:r>
            <a:endParaRPr/>
          </a:p>
        </p:txBody>
      </p:sp>
      <p:sp>
        <p:nvSpPr>
          <p:cNvPr id="153" name="Google Shape;15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Stryder: Removing Variables to Creating Statistics</a:t>
            </a:r>
            <a:endParaRPr/>
          </a:p>
          <a:p>
            <a:pPr marL="0" lvl="0" indent="0" algn="l" rtl="0">
              <a:spcBef>
                <a:spcPts val="0"/>
              </a:spcBef>
              <a:spcAft>
                <a:spcPts val="0"/>
              </a:spcAft>
              <a:buNone/>
            </a:pPr>
            <a:r>
              <a:rPr lang="en-US"/>
              <a:t>most statistics were summed together. However, for ERA we needed to recalculate it to get accurate results</a:t>
            </a:r>
            <a:endParaRPr/>
          </a:p>
        </p:txBody>
      </p:sp>
      <p:sp>
        <p:nvSpPr>
          <p:cNvPr id="160" name="Google Shape;160;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d8e357d5eb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d8e357d5eb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d8e357d5eb_12_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d8e357d5eb_1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d8e357d5eb_0_14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d8e357d5eb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Stryder:11-13</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4"/>
        <p:cNvGrpSpPr/>
        <p:nvPr/>
      </p:nvGrpSpPr>
      <p:grpSpPr>
        <a:xfrm>
          <a:off x="0" y="0"/>
          <a:ext cx="0" cy="0"/>
          <a:chOff x="0" y="0"/>
          <a:chExt cx="0" cy="0"/>
        </a:xfrm>
      </p:grpSpPr>
      <p:sp>
        <p:nvSpPr>
          <p:cNvPr id="15" name="Google Shape;15;p2"/>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 y="6334316"/>
            <a:ext cx="121920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txBox="1">
            <a:spLocks noGrp="1"/>
          </p:cNvSpPr>
          <p:nvPr>
            <p:ph type="ctrTitle"/>
          </p:nvPr>
        </p:nvSpPr>
        <p:spPr>
          <a:xfrm>
            <a:off x="1097280" y="758952"/>
            <a:ext cx="10058400" cy="3566100"/>
          </a:xfrm>
          <a:prstGeom prst="rect">
            <a:avLst/>
          </a:prstGeom>
          <a:noFill/>
          <a:ln>
            <a:noFill/>
          </a:ln>
        </p:spPr>
        <p:txBody>
          <a:bodyPr spcFirstLastPara="1" wrap="square" lIns="91425" tIns="45700" rIns="91425" bIns="45700" anchor="b" anchorCtr="0">
            <a:normAutofit/>
          </a:bodyPr>
          <a:lstStyle>
            <a:lvl1pPr lvl="0" algn="l" rtl="0">
              <a:lnSpc>
                <a:spcPct val="85000"/>
              </a:lnSpc>
              <a:spcBef>
                <a:spcPts val="0"/>
              </a:spcBef>
              <a:spcAft>
                <a:spcPts val="0"/>
              </a:spcAft>
              <a:buClr>
                <a:srgbClr val="FEFEFE"/>
              </a:buClr>
              <a:buSzPts val="8000"/>
              <a:buFont typeface="Calibri"/>
              <a:buNone/>
              <a:defRPr sz="8000">
                <a:solidFill>
                  <a:srgbClr val="FEFEFE"/>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 name="Google Shape;18;p2"/>
          <p:cNvSpPr txBox="1">
            <a:spLocks noGrp="1"/>
          </p:cNvSpPr>
          <p:nvPr>
            <p:ph type="subTitle" idx="1"/>
          </p:nvPr>
        </p:nvSpPr>
        <p:spPr>
          <a:xfrm>
            <a:off x="1100051" y="4455621"/>
            <a:ext cx="10058400" cy="1143000"/>
          </a:xfrm>
          <a:prstGeom prst="rect">
            <a:avLst/>
          </a:prstGeom>
          <a:noFill/>
          <a:ln>
            <a:noFill/>
          </a:ln>
        </p:spPr>
        <p:txBody>
          <a:bodyPr spcFirstLastPara="1" wrap="square" lIns="91425" tIns="45700" rIns="91425" bIns="45700" anchor="t" anchorCtr="0">
            <a:normAutofit/>
          </a:bodyPr>
          <a:lstStyle>
            <a:lvl1pPr lvl="0" algn="l" rtl="0">
              <a:lnSpc>
                <a:spcPct val="90000"/>
              </a:lnSpc>
              <a:spcBef>
                <a:spcPts val="1200"/>
              </a:spcBef>
              <a:spcAft>
                <a:spcPts val="0"/>
              </a:spcAft>
              <a:buSzPts val="2400"/>
              <a:buNone/>
              <a:defRPr sz="2400" cap="none">
                <a:solidFill>
                  <a:schemeClr val="lt2"/>
                </a:solidFill>
                <a:latin typeface="Calibri"/>
                <a:ea typeface="Calibri"/>
                <a:cs typeface="Calibri"/>
                <a:sym typeface="Calibri"/>
              </a:defRPr>
            </a:lvl1pPr>
            <a:lvl2pPr lvl="1" algn="ctr" rtl="0">
              <a:lnSpc>
                <a:spcPct val="90000"/>
              </a:lnSpc>
              <a:spcBef>
                <a:spcPts val="200"/>
              </a:spcBef>
              <a:spcAft>
                <a:spcPts val="0"/>
              </a:spcAft>
              <a:buSzPts val="2400"/>
              <a:buNone/>
              <a:defRPr sz="2400"/>
            </a:lvl2pPr>
            <a:lvl3pPr lvl="2" algn="ctr" rtl="0">
              <a:lnSpc>
                <a:spcPct val="90000"/>
              </a:lnSpc>
              <a:spcBef>
                <a:spcPts val="400"/>
              </a:spcBef>
              <a:spcAft>
                <a:spcPts val="0"/>
              </a:spcAft>
              <a:buSzPts val="2400"/>
              <a:buNone/>
              <a:defRPr sz="2400"/>
            </a:lvl3pPr>
            <a:lvl4pPr lvl="3" algn="ctr" rtl="0">
              <a:lnSpc>
                <a:spcPct val="90000"/>
              </a:lnSpc>
              <a:spcBef>
                <a:spcPts val="400"/>
              </a:spcBef>
              <a:spcAft>
                <a:spcPts val="0"/>
              </a:spcAft>
              <a:buSzPts val="2000"/>
              <a:buNone/>
              <a:defRPr sz="2000"/>
            </a:lvl4pPr>
            <a:lvl5pPr lvl="4" algn="ctr" rtl="0">
              <a:lnSpc>
                <a:spcPct val="90000"/>
              </a:lnSpc>
              <a:spcBef>
                <a:spcPts val="400"/>
              </a:spcBef>
              <a:spcAft>
                <a:spcPts val="0"/>
              </a:spcAft>
              <a:buSzPts val="2000"/>
              <a:buNone/>
              <a:defRPr sz="2000"/>
            </a:lvl5pPr>
            <a:lvl6pPr lvl="5" algn="ctr" rtl="0">
              <a:lnSpc>
                <a:spcPct val="90000"/>
              </a:lnSpc>
              <a:spcBef>
                <a:spcPts val="400"/>
              </a:spcBef>
              <a:spcAft>
                <a:spcPts val="0"/>
              </a:spcAft>
              <a:buSzPts val="2000"/>
              <a:buNone/>
              <a:defRPr sz="2000"/>
            </a:lvl6pPr>
            <a:lvl7pPr lvl="6" algn="ctr" rtl="0">
              <a:lnSpc>
                <a:spcPct val="90000"/>
              </a:lnSpc>
              <a:spcBef>
                <a:spcPts val="400"/>
              </a:spcBef>
              <a:spcAft>
                <a:spcPts val="0"/>
              </a:spcAft>
              <a:buSzPts val="2000"/>
              <a:buNone/>
              <a:defRPr sz="2000"/>
            </a:lvl7pPr>
            <a:lvl8pPr lvl="7" algn="ctr" rtl="0">
              <a:lnSpc>
                <a:spcPct val="90000"/>
              </a:lnSpc>
              <a:spcBef>
                <a:spcPts val="400"/>
              </a:spcBef>
              <a:spcAft>
                <a:spcPts val="0"/>
              </a:spcAft>
              <a:buSzPts val="2000"/>
              <a:buNone/>
              <a:defRPr sz="2000"/>
            </a:lvl8pPr>
            <a:lvl9pPr lvl="8" algn="ctr" rtl="0">
              <a:lnSpc>
                <a:spcPct val="90000"/>
              </a:lnSpc>
              <a:spcBef>
                <a:spcPts val="400"/>
              </a:spcBef>
              <a:spcAft>
                <a:spcPts val="400"/>
              </a:spcAft>
              <a:buSzPts val="2000"/>
              <a:buNone/>
              <a:defRPr sz="2000"/>
            </a:lvl9pPr>
          </a:lstStyle>
          <a:p>
            <a:endParaRPr/>
          </a:p>
        </p:txBody>
      </p:sp>
      <p:sp>
        <p:nvSpPr>
          <p:cNvPr id="19" name="Google Shape;19;p2"/>
          <p:cNvSpPr txBox="1">
            <a:spLocks noGrp="1"/>
          </p:cNvSpPr>
          <p:nvPr>
            <p:ph type="dt" idx="10"/>
          </p:nvPr>
        </p:nvSpPr>
        <p:spPr>
          <a:xfrm>
            <a:off x="1097280" y="6459785"/>
            <a:ext cx="24723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0" name="Google Shape;20;p2"/>
          <p:cNvSpPr txBox="1">
            <a:spLocks noGrp="1"/>
          </p:cNvSpPr>
          <p:nvPr>
            <p:ph type="ftr" idx="11"/>
          </p:nvPr>
        </p:nvSpPr>
        <p:spPr>
          <a:xfrm>
            <a:off x="3686185" y="6459785"/>
            <a:ext cx="4822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1" name="Google Shape;21;p2"/>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22" name="Google Shape;22;p2"/>
          <p:cNvCxnSpPr/>
          <p:nvPr/>
        </p:nvCxnSpPr>
        <p:spPr>
          <a:xfrm>
            <a:off x="1207658" y="4343400"/>
            <a:ext cx="9875400" cy="0"/>
          </a:xfrm>
          <a:prstGeom prst="straightConnector1">
            <a:avLst/>
          </a:prstGeom>
          <a:noFill/>
          <a:ln w="9525" cap="flat" cmpd="sng">
            <a:solidFill>
              <a:srgbClr val="FEFEFE"/>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92"/>
        <p:cNvGrpSpPr/>
        <p:nvPr/>
      </p:nvGrpSpPr>
      <p:grpSpPr>
        <a:xfrm>
          <a:off x="0" y="0"/>
          <a:ext cx="0" cy="0"/>
          <a:chOff x="0" y="0"/>
          <a:chExt cx="0" cy="0"/>
        </a:xfrm>
      </p:grpSpPr>
      <p:sp>
        <p:nvSpPr>
          <p:cNvPr id="93" name="Google Shape;93;p12"/>
          <p:cNvSpPr/>
          <p:nvPr/>
        </p:nvSpPr>
        <p:spPr>
          <a:xfrm>
            <a:off x="0" y="4953000"/>
            <a:ext cx="12188700" cy="190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2"/>
          <p:cNvSpPr/>
          <p:nvPr/>
        </p:nvSpPr>
        <p:spPr>
          <a:xfrm>
            <a:off x="15" y="4915076"/>
            <a:ext cx="12188700" cy="6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2"/>
          <p:cNvSpPr txBox="1">
            <a:spLocks noGrp="1"/>
          </p:cNvSpPr>
          <p:nvPr>
            <p:ph type="title"/>
          </p:nvPr>
        </p:nvSpPr>
        <p:spPr>
          <a:xfrm>
            <a:off x="1097280" y="5074920"/>
            <a:ext cx="10113600" cy="822900"/>
          </a:xfrm>
          <a:prstGeom prst="rect">
            <a:avLst/>
          </a:prstGeom>
          <a:noFill/>
          <a:ln>
            <a:noFill/>
          </a:ln>
        </p:spPr>
        <p:txBody>
          <a:bodyPr spcFirstLastPara="1" wrap="square" lIns="91425" tIns="0" rIns="91425" bIns="0" anchor="b" anchorCtr="0">
            <a:noAutofit/>
          </a:bodyPr>
          <a:lstStyle>
            <a:lvl1pPr lvl="0" algn="l" rtl="0">
              <a:lnSpc>
                <a:spcPct val="85000"/>
              </a:lnSpc>
              <a:spcBef>
                <a:spcPts val="0"/>
              </a:spcBef>
              <a:spcAft>
                <a:spcPts val="0"/>
              </a:spcAft>
              <a:buClr>
                <a:srgbClr val="FFFFFF"/>
              </a:buClr>
              <a:buSzPts val="3600"/>
              <a:buFont typeface="Calibri"/>
              <a:buNone/>
              <a:defRPr sz="3600" b="0">
                <a:solidFill>
                  <a:srgbClr val="FFFF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6" name="Google Shape;96;p12"/>
          <p:cNvSpPr>
            <a:spLocks noGrp="1"/>
          </p:cNvSpPr>
          <p:nvPr>
            <p:ph type="pic" idx="2"/>
          </p:nvPr>
        </p:nvSpPr>
        <p:spPr>
          <a:xfrm>
            <a:off x="15" y="0"/>
            <a:ext cx="12192000" cy="4915200"/>
          </a:xfrm>
          <a:prstGeom prst="rect">
            <a:avLst/>
          </a:prstGeom>
          <a:solidFill>
            <a:srgbClr val="BECAD4"/>
          </a:solidFill>
          <a:ln>
            <a:noFill/>
          </a:ln>
        </p:spPr>
        <p:txBody>
          <a:bodyPr spcFirstLastPara="1" wrap="square" lIns="457200" tIns="457200" rIns="0" bIns="45700" anchor="t" anchorCtr="0">
            <a:noAutofit/>
          </a:bodyPr>
          <a:lstStyle>
            <a:lvl1pPr marR="0" lvl="0" algn="l" rtl="0">
              <a:lnSpc>
                <a:spcPct val="90000"/>
              </a:lnSpc>
              <a:spcBef>
                <a:spcPts val="1200"/>
              </a:spcBef>
              <a:spcAft>
                <a:spcPts val="0"/>
              </a:spcAft>
              <a:buClr>
                <a:schemeClr val="accent1"/>
              </a:buClr>
              <a:buSzPts val="3200"/>
              <a:buFont typeface="Calibri"/>
              <a:buNone/>
              <a:defRPr sz="3200" b="0" i="0" u="none" strike="noStrike" cap="none">
                <a:solidFill>
                  <a:srgbClr val="3F3F3F"/>
                </a:solidFill>
                <a:latin typeface="Calibri"/>
                <a:ea typeface="Calibri"/>
                <a:cs typeface="Calibri"/>
                <a:sym typeface="Calibri"/>
              </a:defRPr>
            </a:lvl1pPr>
            <a:lvl2pPr marR="0" lvl="1" algn="l" rtl="0">
              <a:lnSpc>
                <a:spcPct val="90000"/>
              </a:lnSpc>
              <a:spcBef>
                <a:spcPts val="200"/>
              </a:spcBef>
              <a:spcAft>
                <a:spcPts val="0"/>
              </a:spcAft>
              <a:buClr>
                <a:schemeClr val="accent1"/>
              </a:buClr>
              <a:buSzPts val="2800"/>
              <a:buFont typeface="Calibri"/>
              <a:buNone/>
              <a:defRPr sz="2800" b="0" i="0" u="none" strike="noStrike" cap="none">
                <a:solidFill>
                  <a:srgbClr val="3F3F3F"/>
                </a:solidFill>
                <a:latin typeface="Calibri"/>
                <a:ea typeface="Calibri"/>
                <a:cs typeface="Calibri"/>
                <a:sym typeface="Calibri"/>
              </a:defRPr>
            </a:lvl2pPr>
            <a:lvl3pPr marR="0" lvl="2" algn="l" rtl="0">
              <a:lnSpc>
                <a:spcPct val="90000"/>
              </a:lnSpc>
              <a:spcBef>
                <a:spcPts val="400"/>
              </a:spcBef>
              <a:spcAft>
                <a:spcPts val="0"/>
              </a:spcAft>
              <a:buClr>
                <a:schemeClr val="accent1"/>
              </a:buClr>
              <a:buSzPts val="2400"/>
              <a:buFont typeface="Calibri"/>
              <a:buNone/>
              <a:defRPr sz="2400" b="0" i="0" u="none" strike="noStrike" cap="none">
                <a:solidFill>
                  <a:srgbClr val="3F3F3F"/>
                </a:solidFill>
                <a:latin typeface="Calibri"/>
                <a:ea typeface="Calibri"/>
                <a:cs typeface="Calibri"/>
                <a:sym typeface="Calibri"/>
              </a:defRPr>
            </a:lvl3pPr>
            <a:lvl4pPr marR="0" lvl="3"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4pPr>
            <a:lvl5pPr marR="0" lvl="4"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5pPr>
            <a:lvl6pPr marR="0" lvl="5"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6pPr>
            <a:lvl7pPr marR="0" lvl="6"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7pPr>
            <a:lvl8pPr marR="0" lvl="7"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8pPr>
            <a:lvl9pPr marR="0" lvl="8" algn="l" rtl="0">
              <a:lnSpc>
                <a:spcPct val="90000"/>
              </a:lnSpc>
              <a:spcBef>
                <a:spcPts val="400"/>
              </a:spcBef>
              <a:spcAft>
                <a:spcPts val="40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9pPr>
          </a:lstStyle>
          <a:p>
            <a:endParaRPr/>
          </a:p>
        </p:txBody>
      </p:sp>
      <p:sp>
        <p:nvSpPr>
          <p:cNvPr id="97" name="Google Shape;97;p12"/>
          <p:cNvSpPr txBox="1">
            <a:spLocks noGrp="1"/>
          </p:cNvSpPr>
          <p:nvPr>
            <p:ph type="body" idx="1"/>
          </p:nvPr>
        </p:nvSpPr>
        <p:spPr>
          <a:xfrm>
            <a:off x="1097280" y="5907024"/>
            <a:ext cx="10113300" cy="594300"/>
          </a:xfrm>
          <a:prstGeom prst="rect">
            <a:avLst/>
          </a:prstGeom>
          <a:noFill/>
          <a:ln>
            <a:noFill/>
          </a:ln>
        </p:spPr>
        <p:txBody>
          <a:bodyPr spcFirstLastPara="1" wrap="square" lIns="91425" tIns="0" rIns="91425" bIns="0" anchor="t" anchorCtr="0">
            <a:normAutofit/>
          </a:bodyPr>
          <a:lstStyle>
            <a:lvl1pPr marL="457200" lvl="0" indent="-228600" algn="l" rtl="0">
              <a:lnSpc>
                <a:spcPct val="90000"/>
              </a:lnSpc>
              <a:spcBef>
                <a:spcPts val="0"/>
              </a:spcBef>
              <a:spcAft>
                <a:spcPts val="0"/>
              </a:spcAft>
              <a:buSzPts val="1500"/>
              <a:buNone/>
              <a:defRPr sz="1500">
                <a:solidFill>
                  <a:srgbClr val="FFFFFF"/>
                </a:solidFill>
              </a:defRPr>
            </a:lvl1pPr>
            <a:lvl2pPr marL="914400" lvl="1" indent="-228600" algn="l" rtl="0">
              <a:lnSpc>
                <a:spcPct val="90000"/>
              </a:lnSpc>
              <a:spcBef>
                <a:spcPts val="600"/>
              </a:spcBef>
              <a:spcAft>
                <a:spcPts val="0"/>
              </a:spcAft>
              <a:buSzPts val="1200"/>
              <a:buNone/>
              <a:defRPr sz="1200"/>
            </a:lvl2pPr>
            <a:lvl3pPr marL="1371600" lvl="2" indent="-228600" algn="l" rtl="0">
              <a:lnSpc>
                <a:spcPct val="90000"/>
              </a:lnSpc>
              <a:spcBef>
                <a:spcPts val="400"/>
              </a:spcBef>
              <a:spcAft>
                <a:spcPts val="0"/>
              </a:spcAft>
              <a:buSzPts val="1000"/>
              <a:buNone/>
              <a:defRPr sz="1000"/>
            </a:lvl3pPr>
            <a:lvl4pPr marL="1828800" lvl="3" indent="-228600" algn="l" rtl="0">
              <a:lnSpc>
                <a:spcPct val="90000"/>
              </a:lnSpc>
              <a:spcBef>
                <a:spcPts val="400"/>
              </a:spcBef>
              <a:spcAft>
                <a:spcPts val="0"/>
              </a:spcAft>
              <a:buSzPts val="900"/>
              <a:buNone/>
              <a:defRPr sz="900"/>
            </a:lvl4pPr>
            <a:lvl5pPr marL="2286000" lvl="4" indent="-228600" algn="l" rtl="0">
              <a:lnSpc>
                <a:spcPct val="90000"/>
              </a:lnSpc>
              <a:spcBef>
                <a:spcPts val="400"/>
              </a:spcBef>
              <a:spcAft>
                <a:spcPts val="0"/>
              </a:spcAft>
              <a:buSzPts val="900"/>
              <a:buNone/>
              <a:defRPr sz="900"/>
            </a:lvl5pPr>
            <a:lvl6pPr marL="2743200" lvl="5" indent="-228600" algn="l" rtl="0">
              <a:lnSpc>
                <a:spcPct val="90000"/>
              </a:lnSpc>
              <a:spcBef>
                <a:spcPts val="400"/>
              </a:spcBef>
              <a:spcAft>
                <a:spcPts val="0"/>
              </a:spcAft>
              <a:buSzPts val="900"/>
              <a:buNone/>
              <a:defRPr sz="900"/>
            </a:lvl6pPr>
            <a:lvl7pPr marL="3200400" lvl="6" indent="-228600" algn="l" rtl="0">
              <a:lnSpc>
                <a:spcPct val="90000"/>
              </a:lnSpc>
              <a:spcBef>
                <a:spcPts val="400"/>
              </a:spcBef>
              <a:spcAft>
                <a:spcPts val="0"/>
              </a:spcAft>
              <a:buSzPts val="900"/>
              <a:buNone/>
              <a:defRPr sz="900"/>
            </a:lvl7pPr>
            <a:lvl8pPr marL="3657600" lvl="7" indent="-228600" algn="l" rtl="0">
              <a:lnSpc>
                <a:spcPct val="90000"/>
              </a:lnSpc>
              <a:spcBef>
                <a:spcPts val="400"/>
              </a:spcBef>
              <a:spcAft>
                <a:spcPts val="0"/>
              </a:spcAft>
              <a:buSzPts val="900"/>
              <a:buNone/>
              <a:defRPr sz="900"/>
            </a:lvl8pPr>
            <a:lvl9pPr marL="4114800" lvl="8" indent="-228600" algn="l" rtl="0">
              <a:lnSpc>
                <a:spcPct val="90000"/>
              </a:lnSpc>
              <a:spcBef>
                <a:spcPts val="400"/>
              </a:spcBef>
              <a:spcAft>
                <a:spcPts val="400"/>
              </a:spcAft>
              <a:buSzPts val="900"/>
              <a:buNone/>
              <a:defRPr sz="900"/>
            </a:lvl9pPr>
          </a:lstStyle>
          <a:p>
            <a:endParaRPr/>
          </a:p>
        </p:txBody>
      </p:sp>
      <p:sp>
        <p:nvSpPr>
          <p:cNvPr id="98" name="Google Shape;98;p12"/>
          <p:cNvSpPr txBox="1">
            <a:spLocks noGrp="1"/>
          </p:cNvSpPr>
          <p:nvPr>
            <p:ph type="dt" idx="10"/>
          </p:nvPr>
        </p:nvSpPr>
        <p:spPr>
          <a:xfrm>
            <a:off x="1097280" y="6459785"/>
            <a:ext cx="24723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9" name="Google Shape;99;p12"/>
          <p:cNvSpPr txBox="1">
            <a:spLocks noGrp="1"/>
          </p:cNvSpPr>
          <p:nvPr>
            <p:ph type="ftr" idx="11"/>
          </p:nvPr>
        </p:nvSpPr>
        <p:spPr>
          <a:xfrm>
            <a:off x="3686185" y="6459785"/>
            <a:ext cx="4822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0" name="Google Shape;100;p12"/>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01"/>
        <p:cNvGrpSpPr/>
        <p:nvPr/>
      </p:nvGrpSpPr>
      <p:grpSpPr>
        <a:xfrm>
          <a:off x="0" y="0"/>
          <a:ext cx="0" cy="0"/>
          <a:chOff x="0" y="0"/>
          <a:chExt cx="0" cy="0"/>
        </a:xfrm>
      </p:grpSpPr>
      <p:sp>
        <p:nvSpPr>
          <p:cNvPr id="102" name="Google Shape;102;p13"/>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lvl1pPr lvl="0" algn="l" rtl="0">
              <a:lnSpc>
                <a:spcPct val="85000"/>
              </a:lnSpc>
              <a:spcBef>
                <a:spcPts val="0"/>
              </a:spcBef>
              <a:spcAft>
                <a:spcPts val="0"/>
              </a:spcAft>
              <a:buClr>
                <a:srgbClr val="3F3F3F"/>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 name="Google Shape;103;p13"/>
          <p:cNvSpPr txBox="1">
            <a:spLocks noGrp="1"/>
          </p:cNvSpPr>
          <p:nvPr>
            <p:ph type="body" idx="1"/>
          </p:nvPr>
        </p:nvSpPr>
        <p:spPr>
          <a:xfrm rot="5400000">
            <a:off x="4114830" y="-1171816"/>
            <a:ext cx="4023300" cy="10058400"/>
          </a:xfrm>
          <a:prstGeom prst="rect">
            <a:avLst/>
          </a:prstGeom>
          <a:noFill/>
          <a:ln>
            <a:noFill/>
          </a:ln>
        </p:spPr>
        <p:txBody>
          <a:bodyPr spcFirstLastPara="1" wrap="square" lIns="45700" tIns="0" rIns="45700" bIns="0"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2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104" name="Google Shape;104;p13"/>
          <p:cNvSpPr txBox="1">
            <a:spLocks noGrp="1"/>
          </p:cNvSpPr>
          <p:nvPr>
            <p:ph type="dt" idx="10"/>
          </p:nvPr>
        </p:nvSpPr>
        <p:spPr>
          <a:xfrm>
            <a:off x="1097280" y="6459785"/>
            <a:ext cx="24723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5" name="Google Shape;105;p13"/>
          <p:cNvSpPr txBox="1">
            <a:spLocks noGrp="1"/>
          </p:cNvSpPr>
          <p:nvPr>
            <p:ph type="ftr" idx="11"/>
          </p:nvPr>
        </p:nvSpPr>
        <p:spPr>
          <a:xfrm>
            <a:off x="3686185" y="6459785"/>
            <a:ext cx="4822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6" name="Google Shape;106;p13"/>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07"/>
        <p:cNvGrpSpPr/>
        <p:nvPr/>
      </p:nvGrpSpPr>
      <p:grpSpPr>
        <a:xfrm>
          <a:off x="0" y="0"/>
          <a:ext cx="0" cy="0"/>
          <a:chOff x="0" y="0"/>
          <a:chExt cx="0" cy="0"/>
        </a:xfrm>
      </p:grpSpPr>
      <p:sp>
        <p:nvSpPr>
          <p:cNvPr id="108" name="Google Shape;108;p14"/>
          <p:cNvSpPr/>
          <p:nvPr/>
        </p:nvSpPr>
        <p:spPr>
          <a:xfrm>
            <a:off x="3175" y="6400800"/>
            <a:ext cx="12188700"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4"/>
          <p:cNvSpPr/>
          <p:nvPr/>
        </p:nvSpPr>
        <p:spPr>
          <a:xfrm>
            <a:off x="15" y="6334316"/>
            <a:ext cx="12188700" cy="6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4"/>
          <p:cNvSpPr txBox="1">
            <a:spLocks noGrp="1"/>
          </p:cNvSpPr>
          <p:nvPr>
            <p:ph type="title"/>
          </p:nvPr>
        </p:nvSpPr>
        <p:spPr>
          <a:xfrm rot="5400000">
            <a:off x="7159350" y="1977852"/>
            <a:ext cx="5760000" cy="2628900"/>
          </a:xfrm>
          <a:prstGeom prst="rect">
            <a:avLst/>
          </a:prstGeom>
          <a:noFill/>
          <a:ln>
            <a:noFill/>
          </a:ln>
        </p:spPr>
        <p:txBody>
          <a:bodyPr spcFirstLastPara="1" wrap="square" lIns="91425" tIns="45700" rIns="91425" bIns="45700" anchor="b" anchorCtr="0">
            <a:normAutofit/>
          </a:bodyPr>
          <a:lstStyle>
            <a:lvl1pPr lvl="0" algn="l" rtl="0">
              <a:lnSpc>
                <a:spcPct val="85000"/>
              </a:lnSpc>
              <a:spcBef>
                <a:spcPts val="0"/>
              </a:spcBef>
              <a:spcAft>
                <a:spcPts val="0"/>
              </a:spcAft>
              <a:buClr>
                <a:srgbClr val="3F3F3F"/>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1" name="Google Shape;111;p14"/>
          <p:cNvSpPr txBox="1">
            <a:spLocks noGrp="1"/>
          </p:cNvSpPr>
          <p:nvPr>
            <p:ph type="body" idx="1"/>
          </p:nvPr>
        </p:nvSpPr>
        <p:spPr>
          <a:xfrm rot="5400000">
            <a:off x="1825350" y="-574848"/>
            <a:ext cx="5760000" cy="7734300"/>
          </a:xfrm>
          <a:prstGeom prst="rect">
            <a:avLst/>
          </a:prstGeom>
          <a:noFill/>
          <a:ln>
            <a:noFill/>
          </a:ln>
        </p:spPr>
        <p:txBody>
          <a:bodyPr spcFirstLastPara="1" wrap="square" lIns="45700" tIns="0" rIns="45700" bIns="0"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2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112" name="Google Shape;112;p14"/>
          <p:cNvSpPr txBox="1">
            <a:spLocks noGrp="1"/>
          </p:cNvSpPr>
          <p:nvPr>
            <p:ph type="dt" idx="10"/>
          </p:nvPr>
        </p:nvSpPr>
        <p:spPr>
          <a:xfrm>
            <a:off x="1097280" y="6459785"/>
            <a:ext cx="24723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3" name="Google Shape;113;p14"/>
          <p:cNvSpPr txBox="1">
            <a:spLocks noGrp="1"/>
          </p:cNvSpPr>
          <p:nvPr>
            <p:ph type="ftr" idx="11"/>
          </p:nvPr>
        </p:nvSpPr>
        <p:spPr>
          <a:xfrm>
            <a:off x="3686185" y="6459785"/>
            <a:ext cx="4822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4" name="Google Shape;114;p14"/>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4"/>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lvl1pPr lvl="0" algn="l" rtl="0">
              <a:lnSpc>
                <a:spcPct val="85000"/>
              </a:lnSpc>
              <a:spcBef>
                <a:spcPts val="0"/>
              </a:spcBef>
              <a:spcAft>
                <a:spcPts val="0"/>
              </a:spcAft>
              <a:buClr>
                <a:srgbClr val="3F3F3F"/>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4" name="Google Shape;34;p4"/>
          <p:cNvSpPr txBox="1">
            <a:spLocks noGrp="1"/>
          </p:cNvSpPr>
          <p:nvPr>
            <p:ph type="body" idx="1"/>
          </p:nvPr>
        </p:nvSpPr>
        <p:spPr>
          <a:xfrm>
            <a:off x="1097280" y="1845734"/>
            <a:ext cx="4937700" cy="4023300"/>
          </a:xfrm>
          <a:prstGeom prst="rect">
            <a:avLst/>
          </a:prstGeom>
          <a:noFill/>
          <a:ln>
            <a:noFill/>
          </a:ln>
        </p:spPr>
        <p:txBody>
          <a:bodyPr spcFirstLastPara="1" wrap="square" lIns="0" tIns="45700" rIns="0" bIns="45700"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2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35" name="Google Shape;35;p4"/>
          <p:cNvSpPr txBox="1">
            <a:spLocks noGrp="1"/>
          </p:cNvSpPr>
          <p:nvPr>
            <p:ph type="body" idx="2"/>
          </p:nvPr>
        </p:nvSpPr>
        <p:spPr>
          <a:xfrm>
            <a:off x="6217920" y="1845735"/>
            <a:ext cx="4937700" cy="4023300"/>
          </a:xfrm>
          <a:prstGeom prst="rect">
            <a:avLst/>
          </a:prstGeom>
          <a:noFill/>
          <a:ln>
            <a:noFill/>
          </a:ln>
        </p:spPr>
        <p:txBody>
          <a:bodyPr spcFirstLastPara="1" wrap="square" lIns="0" tIns="45700" rIns="0" bIns="45700"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2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36" name="Google Shape;36;p4"/>
          <p:cNvSpPr txBox="1">
            <a:spLocks noGrp="1"/>
          </p:cNvSpPr>
          <p:nvPr>
            <p:ph type="dt" idx="10"/>
          </p:nvPr>
        </p:nvSpPr>
        <p:spPr>
          <a:xfrm>
            <a:off x="1097280" y="6459785"/>
            <a:ext cx="24723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7" name="Google Shape;37;p4"/>
          <p:cNvSpPr txBox="1">
            <a:spLocks noGrp="1"/>
          </p:cNvSpPr>
          <p:nvPr>
            <p:ph type="ftr" idx="11"/>
          </p:nvPr>
        </p:nvSpPr>
        <p:spPr>
          <a:xfrm>
            <a:off x="3686185" y="6459785"/>
            <a:ext cx="4822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8" name="Google Shape;38;p4"/>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9"/>
        <p:cNvGrpSpPr/>
        <p:nvPr/>
      </p:nvGrpSpPr>
      <p:grpSpPr>
        <a:xfrm>
          <a:off x="0" y="0"/>
          <a:ext cx="0" cy="0"/>
          <a:chOff x="0" y="0"/>
          <a:chExt cx="0" cy="0"/>
        </a:xfrm>
      </p:grpSpPr>
      <p:sp>
        <p:nvSpPr>
          <p:cNvPr id="40" name="Google Shape;40;p5"/>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lvl1pPr lvl="0" algn="l" rtl="0">
              <a:lnSpc>
                <a:spcPct val="85000"/>
              </a:lnSpc>
              <a:spcBef>
                <a:spcPts val="0"/>
              </a:spcBef>
              <a:spcAft>
                <a:spcPts val="0"/>
              </a:spcAft>
              <a:buClr>
                <a:srgbClr val="3F3F3F"/>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1" name="Google Shape;41;p5"/>
          <p:cNvSpPr txBox="1">
            <a:spLocks noGrp="1"/>
          </p:cNvSpPr>
          <p:nvPr>
            <p:ph type="body" idx="1"/>
          </p:nvPr>
        </p:nvSpPr>
        <p:spPr>
          <a:xfrm>
            <a:off x="1097280" y="1845734"/>
            <a:ext cx="10058400" cy="4023300"/>
          </a:xfrm>
          <a:prstGeom prst="rect">
            <a:avLst/>
          </a:prstGeom>
          <a:noFill/>
          <a:ln>
            <a:noFill/>
          </a:ln>
        </p:spPr>
        <p:txBody>
          <a:bodyPr spcFirstLastPara="1" wrap="square" lIns="0" tIns="45700" rIns="0" bIns="45700"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2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42" name="Google Shape;42;p5"/>
          <p:cNvSpPr txBox="1">
            <a:spLocks noGrp="1"/>
          </p:cNvSpPr>
          <p:nvPr>
            <p:ph type="dt" idx="10"/>
          </p:nvPr>
        </p:nvSpPr>
        <p:spPr>
          <a:xfrm>
            <a:off x="1097280" y="6459785"/>
            <a:ext cx="24723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 name="Google Shape;43;p5"/>
          <p:cNvSpPr txBox="1">
            <a:spLocks noGrp="1"/>
          </p:cNvSpPr>
          <p:nvPr>
            <p:ph type="ftr" idx="11"/>
          </p:nvPr>
        </p:nvSpPr>
        <p:spPr>
          <a:xfrm>
            <a:off x="3686185" y="6459785"/>
            <a:ext cx="4822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4" name="Google Shape;44;p5"/>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45"/>
        <p:cNvGrpSpPr/>
        <p:nvPr/>
      </p:nvGrpSpPr>
      <p:grpSpPr>
        <a:xfrm>
          <a:off x="0" y="0"/>
          <a:ext cx="0" cy="0"/>
          <a:chOff x="0" y="0"/>
          <a:chExt cx="0" cy="0"/>
        </a:xfrm>
      </p:grpSpPr>
      <p:sp>
        <p:nvSpPr>
          <p:cNvPr id="46" name="Google Shape;46;p6"/>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a:off x="1" y="6334316"/>
            <a:ext cx="121920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txBox="1">
            <a:spLocks noGrp="1"/>
          </p:cNvSpPr>
          <p:nvPr>
            <p:ph type="ctrTitle"/>
          </p:nvPr>
        </p:nvSpPr>
        <p:spPr>
          <a:xfrm>
            <a:off x="1097280" y="758952"/>
            <a:ext cx="10058400" cy="3566100"/>
          </a:xfrm>
          <a:prstGeom prst="rect">
            <a:avLst/>
          </a:prstGeom>
          <a:noFill/>
          <a:ln>
            <a:noFill/>
          </a:ln>
        </p:spPr>
        <p:txBody>
          <a:bodyPr spcFirstLastPara="1" wrap="square" lIns="91425" tIns="45700" rIns="91425" bIns="45700" anchor="b" anchorCtr="0">
            <a:normAutofit/>
          </a:bodyPr>
          <a:lstStyle>
            <a:lvl1pPr lvl="0" algn="l" rtl="0">
              <a:lnSpc>
                <a:spcPct val="85000"/>
              </a:lnSpc>
              <a:spcBef>
                <a:spcPts val="0"/>
              </a:spcBef>
              <a:spcAft>
                <a:spcPts val="0"/>
              </a:spcAft>
              <a:buClr>
                <a:srgbClr val="262626"/>
              </a:buClr>
              <a:buSzPts val="8000"/>
              <a:buFont typeface="Calibri"/>
              <a:buNone/>
              <a:defRPr sz="8000">
                <a:solidFill>
                  <a:srgbClr val="262626"/>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9" name="Google Shape;49;p6"/>
          <p:cNvSpPr txBox="1">
            <a:spLocks noGrp="1"/>
          </p:cNvSpPr>
          <p:nvPr>
            <p:ph type="subTitle" idx="1"/>
          </p:nvPr>
        </p:nvSpPr>
        <p:spPr>
          <a:xfrm>
            <a:off x="1100051" y="4455621"/>
            <a:ext cx="10058400" cy="1143000"/>
          </a:xfrm>
          <a:prstGeom prst="rect">
            <a:avLst/>
          </a:prstGeom>
          <a:noFill/>
          <a:ln>
            <a:noFill/>
          </a:ln>
        </p:spPr>
        <p:txBody>
          <a:bodyPr spcFirstLastPara="1" wrap="square" lIns="91425" tIns="45700" rIns="91425" bIns="45700" anchor="t" anchorCtr="0">
            <a:normAutofit/>
          </a:bodyPr>
          <a:lstStyle>
            <a:lvl1pPr lvl="0" algn="l" rtl="0">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rtl="0">
              <a:lnSpc>
                <a:spcPct val="90000"/>
              </a:lnSpc>
              <a:spcBef>
                <a:spcPts val="200"/>
              </a:spcBef>
              <a:spcAft>
                <a:spcPts val="0"/>
              </a:spcAft>
              <a:buSzPts val="2400"/>
              <a:buNone/>
              <a:defRPr sz="2400"/>
            </a:lvl2pPr>
            <a:lvl3pPr lvl="2" algn="ctr" rtl="0">
              <a:lnSpc>
                <a:spcPct val="90000"/>
              </a:lnSpc>
              <a:spcBef>
                <a:spcPts val="400"/>
              </a:spcBef>
              <a:spcAft>
                <a:spcPts val="0"/>
              </a:spcAft>
              <a:buSzPts val="2400"/>
              <a:buNone/>
              <a:defRPr sz="2400"/>
            </a:lvl3pPr>
            <a:lvl4pPr lvl="3" algn="ctr" rtl="0">
              <a:lnSpc>
                <a:spcPct val="90000"/>
              </a:lnSpc>
              <a:spcBef>
                <a:spcPts val="400"/>
              </a:spcBef>
              <a:spcAft>
                <a:spcPts val="0"/>
              </a:spcAft>
              <a:buSzPts val="2000"/>
              <a:buNone/>
              <a:defRPr sz="2000"/>
            </a:lvl4pPr>
            <a:lvl5pPr lvl="4" algn="ctr" rtl="0">
              <a:lnSpc>
                <a:spcPct val="90000"/>
              </a:lnSpc>
              <a:spcBef>
                <a:spcPts val="400"/>
              </a:spcBef>
              <a:spcAft>
                <a:spcPts val="0"/>
              </a:spcAft>
              <a:buSzPts val="2000"/>
              <a:buNone/>
              <a:defRPr sz="2000"/>
            </a:lvl5pPr>
            <a:lvl6pPr lvl="5" algn="ctr" rtl="0">
              <a:lnSpc>
                <a:spcPct val="90000"/>
              </a:lnSpc>
              <a:spcBef>
                <a:spcPts val="400"/>
              </a:spcBef>
              <a:spcAft>
                <a:spcPts val="0"/>
              </a:spcAft>
              <a:buSzPts val="2000"/>
              <a:buNone/>
              <a:defRPr sz="2000"/>
            </a:lvl6pPr>
            <a:lvl7pPr lvl="6" algn="ctr" rtl="0">
              <a:lnSpc>
                <a:spcPct val="90000"/>
              </a:lnSpc>
              <a:spcBef>
                <a:spcPts val="400"/>
              </a:spcBef>
              <a:spcAft>
                <a:spcPts val="0"/>
              </a:spcAft>
              <a:buSzPts val="2000"/>
              <a:buNone/>
              <a:defRPr sz="2000"/>
            </a:lvl7pPr>
            <a:lvl8pPr lvl="7" algn="ctr" rtl="0">
              <a:lnSpc>
                <a:spcPct val="90000"/>
              </a:lnSpc>
              <a:spcBef>
                <a:spcPts val="400"/>
              </a:spcBef>
              <a:spcAft>
                <a:spcPts val="0"/>
              </a:spcAft>
              <a:buSzPts val="2000"/>
              <a:buNone/>
              <a:defRPr sz="2000"/>
            </a:lvl8pPr>
            <a:lvl9pPr lvl="8" algn="ctr" rtl="0">
              <a:lnSpc>
                <a:spcPct val="90000"/>
              </a:lnSpc>
              <a:spcBef>
                <a:spcPts val="400"/>
              </a:spcBef>
              <a:spcAft>
                <a:spcPts val="400"/>
              </a:spcAft>
              <a:buSzPts val="2000"/>
              <a:buNone/>
              <a:defRPr sz="2000"/>
            </a:lvl9pPr>
          </a:lstStyle>
          <a:p>
            <a:endParaRPr/>
          </a:p>
        </p:txBody>
      </p:sp>
      <p:sp>
        <p:nvSpPr>
          <p:cNvPr id="50" name="Google Shape;50;p6"/>
          <p:cNvSpPr txBox="1">
            <a:spLocks noGrp="1"/>
          </p:cNvSpPr>
          <p:nvPr>
            <p:ph type="dt" idx="10"/>
          </p:nvPr>
        </p:nvSpPr>
        <p:spPr>
          <a:xfrm>
            <a:off x="1097280" y="6459785"/>
            <a:ext cx="24723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1" name="Google Shape;51;p6"/>
          <p:cNvSpPr txBox="1">
            <a:spLocks noGrp="1"/>
          </p:cNvSpPr>
          <p:nvPr>
            <p:ph type="ftr" idx="11"/>
          </p:nvPr>
        </p:nvSpPr>
        <p:spPr>
          <a:xfrm>
            <a:off x="3686185" y="6459785"/>
            <a:ext cx="4822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2" name="Google Shape;52;p6"/>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53" name="Google Shape;53;p6"/>
          <p:cNvCxnSpPr/>
          <p:nvPr/>
        </p:nvCxnSpPr>
        <p:spPr>
          <a:xfrm>
            <a:off x="1207658" y="4343400"/>
            <a:ext cx="987540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54"/>
        <p:cNvGrpSpPr/>
        <p:nvPr/>
      </p:nvGrpSpPr>
      <p:grpSpPr>
        <a:xfrm>
          <a:off x="0" y="0"/>
          <a:ext cx="0" cy="0"/>
          <a:chOff x="0" y="0"/>
          <a:chExt cx="0" cy="0"/>
        </a:xfrm>
      </p:grpSpPr>
      <p:sp>
        <p:nvSpPr>
          <p:cNvPr id="55" name="Google Shape;55;p7"/>
          <p:cNvSpPr/>
          <p:nvPr/>
        </p:nvSpPr>
        <p:spPr>
          <a:xfrm>
            <a:off x="3175" y="6400800"/>
            <a:ext cx="12188700"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7"/>
          <p:cNvSpPr/>
          <p:nvPr/>
        </p:nvSpPr>
        <p:spPr>
          <a:xfrm>
            <a:off x="15" y="6334316"/>
            <a:ext cx="12188700" cy="6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7"/>
          <p:cNvSpPr txBox="1">
            <a:spLocks noGrp="1"/>
          </p:cNvSpPr>
          <p:nvPr>
            <p:ph type="title"/>
          </p:nvPr>
        </p:nvSpPr>
        <p:spPr>
          <a:xfrm>
            <a:off x="1097280" y="758952"/>
            <a:ext cx="10058400" cy="3566100"/>
          </a:xfrm>
          <a:prstGeom prst="rect">
            <a:avLst/>
          </a:prstGeom>
          <a:noFill/>
          <a:ln>
            <a:noFill/>
          </a:ln>
        </p:spPr>
        <p:txBody>
          <a:bodyPr spcFirstLastPara="1" wrap="square" lIns="91425" tIns="45700" rIns="91425" bIns="45700" anchor="b" anchorCtr="0">
            <a:normAutofit/>
          </a:bodyPr>
          <a:lstStyle>
            <a:lvl1pPr lvl="0" algn="l" rtl="0">
              <a:lnSpc>
                <a:spcPct val="85000"/>
              </a:lnSpc>
              <a:spcBef>
                <a:spcPts val="0"/>
              </a:spcBef>
              <a:spcAft>
                <a:spcPts val="0"/>
              </a:spcAft>
              <a:buClr>
                <a:srgbClr val="262626"/>
              </a:buClr>
              <a:buSzPts val="8000"/>
              <a:buFont typeface="Calibri"/>
              <a:buNone/>
              <a:defRPr sz="8000" b="0">
                <a:solidFill>
                  <a:srgbClr val="262626"/>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8" name="Google Shape;58;p7"/>
          <p:cNvSpPr txBox="1">
            <a:spLocks noGrp="1"/>
          </p:cNvSpPr>
          <p:nvPr>
            <p:ph type="body" idx="1"/>
          </p:nvPr>
        </p:nvSpPr>
        <p:spPr>
          <a:xfrm>
            <a:off x="1097280" y="4453128"/>
            <a:ext cx="10058400" cy="11430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marL="914400" lvl="1" indent="-228600" algn="l" rtl="0">
              <a:lnSpc>
                <a:spcPct val="90000"/>
              </a:lnSpc>
              <a:spcBef>
                <a:spcPts val="200"/>
              </a:spcBef>
              <a:spcAft>
                <a:spcPts val="0"/>
              </a:spcAft>
              <a:buSzPts val="1800"/>
              <a:buNone/>
              <a:defRPr sz="1800">
                <a:solidFill>
                  <a:srgbClr val="888888"/>
                </a:solidFill>
              </a:defRPr>
            </a:lvl2pPr>
            <a:lvl3pPr marL="1371600" lvl="2" indent="-228600" algn="l" rtl="0">
              <a:lnSpc>
                <a:spcPct val="90000"/>
              </a:lnSpc>
              <a:spcBef>
                <a:spcPts val="400"/>
              </a:spcBef>
              <a:spcAft>
                <a:spcPts val="0"/>
              </a:spcAft>
              <a:buSzPts val="1600"/>
              <a:buNone/>
              <a:defRPr sz="1600">
                <a:solidFill>
                  <a:srgbClr val="888888"/>
                </a:solidFill>
              </a:defRPr>
            </a:lvl3pPr>
            <a:lvl4pPr marL="1828800" lvl="3" indent="-228600" algn="l" rtl="0">
              <a:lnSpc>
                <a:spcPct val="90000"/>
              </a:lnSpc>
              <a:spcBef>
                <a:spcPts val="400"/>
              </a:spcBef>
              <a:spcAft>
                <a:spcPts val="0"/>
              </a:spcAft>
              <a:buSzPts val="1400"/>
              <a:buNone/>
              <a:defRPr sz="1400">
                <a:solidFill>
                  <a:srgbClr val="888888"/>
                </a:solidFill>
              </a:defRPr>
            </a:lvl4pPr>
            <a:lvl5pPr marL="2286000" lvl="4" indent="-228600" algn="l" rtl="0">
              <a:lnSpc>
                <a:spcPct val="90000"/>
              </a:lnSpc>
              <a:spcBef>
                <a:spcPts val="400"/>
              </a:spcBef>
              <a:spcAft>
                <a:spcPts val="0"/>
              </a:spcAft>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sp>
        <p:nvSpPr>
          <p:cNvPr id="59" name="Google Shape;59;p7"/>
          <p:cNvSpPr txBox="1">
            <a:spLocks noGrp="1"/>
          </p:cNvSpPr>
          <p:nvPr>
            <p:ph type="dt" idx="10"/>
          </p:nvPr>
        </p:nvSpPr>
        <p:spPr>
          <a:xfrm>
            <a:off x="1097280" y="6459785"/>
            <a:ext cx="24723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0" name="Google Shape;60;p7"/>
          <p:cNvSpPr txBox="1">
            <a:spLocks noGrp="1"/>
          </p:cNvSpPr>
          <p:nvPr>
            <p:ph type="ftr" idx="11"/>
          </p:nvPr>
        </p:nvSpPr>
        <p:spPr>
          <a:xfrm>
            <a:off x="3686185" y="6459785"/>
            <a:ext cx="4822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1" name="Google Shape;61;p7"/>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62" name="Google Shape;62;p7"/>
          <p:cNvCxnSpPr/>
          <p:nvPr/>
        </p:nvCxnSpPr>
        <p:spPr>
          <a:xfrm>
            <a:off x="1207658" y="4343400"/>
            <a:ext cx="987540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3"/>
        <p:cNvGrpSpPr/>
        <p:nvPr/>
      </p:nvGrpSpPr>
      <p:grpSpPr>
        <a:xfrm>
          <a:off x="0" y="0"/>
          <a:ext cx="0" cy="0"/>
          <a:chOff x="0" y="0"/>
          <a:chExt cx="0" cy="0"/>
        </a:xfrm>
      </p:grpSpPr>
      <p:sp>
        <p:nvSpPr>
          <p:cNvPr id="64" name="Google Shape;64;p8"/>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lvl1pPr lvl="0" algn="l" rtl="0">
              <a:lnSpc>
                <a:spcPct val="85000"/>
              </a:lnSpc>
              <a:spcBef>
                <a:spcPts val="0"/>
              </a:spcBef>
              <a:spcAft>
                <a:spcPts val="0"/>
              </a:spcAft>
              <a:buClr>
                <a:srgbClr val="3F3F3F"/>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5" name="Google Shape;65;p8"/>
          <p:cNvSpPr txBox="1">
            <a:spLocks noGrp="1"/>
          </p:cNvSpPr>
          <p:nvPr>
            <p:ph type="body" idx="1"/>
          </p:nvPr>
        </p:nvSpPr>
        <p:spPr>
          <a:xfrm>
            <a:off x="1097280" y="1846052"/>
            <a:ext cx="4937700" cy="7362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1200"/>
              </a:spcBef>
              <a:spcAft>
                <a:spcPts val="0"/>
              </a:spcAft>
              <a:buSzPts val="2000"/>
              <a:buNone/>
              <a:defRPr sz="2000" b="0" cap="none">
                <a:solidFill>
                  <a:schemeClr val="dk2"/>
                </a:solidFill>
              </a:defRPr>
            </a:lvl1pPr>
            <a:lvl2pPr marL="914400" lvl="1" indent="-228600" algn="l" rtl="0">
              <a:lnSpc>
                <a:spcPct val="90000"/>
              </a:lnSpc>
              <a:spcBef>
                <a:spcPts val="200"/>
              </a:spcBef>
              <a:spcAft>
                <a:spcPts val="0"/>
              </a:spcAft>
              <a:buSzPts val="2000"/>
              <a:buNone/>
              <a:defRPr sz="2000" b="1"/>
            </a:lvl2pPr>
            <a:lvl3pPr marL="1371600" lvl="2" indent="-228600" algn="l" rtl="0">
              <a:lnSpc>
                <a:spcPct val="90000"/>
              </a:lnSpc>
              <a:spcBef>
                <a:spcPts val="400"/>
              </a:spcBef>
              <a:spcAft>
                <a:spcPts val="0"/>
              </a:spcAft>
              <a:buSzPts val="1800"/>
              <a:buNone/>
              <a:defRPr sz="1800" b="1"/>
            </a:lvl3pPr>
            <a:lvl4pPr marL="1828800" lvl="3" indent="-228600" algn="l" rtl="0">
              <a:lnSpc>
                <a:spcPct val="90000"/>
              </a:lnSpc>
              <a:spcBef>
                <a:spcPts val="400"/>
              </a:spcBef>
              <a:spcAft>
                <a:spcPts val="0"/>
              </a:spcAft>
              <a:buSzPts val="1600"/>
              <a:buNone/>
              <a:defRPr sz="1600" b="1"/>
            </a:lvl4pPr>
            <a:lvl5pPr marL="2286000" lvl="4" indent="-228600" algn="l" rtl="0">
              <a:lnSpc>
                <a:spcPct val="90000"/>
              </a:lnSpc>
              <a:spcBef>
                <a:spcPts val="400"/>
              </a:spcBef>
              <a:spcAft>
                <a:spcPts val="0"/>
              </a:spcAft>
              <a:buSzPts val="1600"/>
              <a:buNone/>
              <a:defRPr sz="1600" b="1"/>
            </a:lvl5pPr>
            <a:lvl6pPr marL="2743200" lvl="5" indent="-228600" algn="l" rtl="0">
              <a:lnSpc>
                <a:spcPct val="90000"/>
              </a:lnSpc>
              <a:spcBef>
                <a:spcPts val="400"/>
              </a:spcBef>
              <a:spcAft>
                <a:spcPts val="0"/>
              </a:spcAft>
              <a:buSzPts val="1600"/>
              <a:buNone/>
              <a:defRPr sz="1600" b="1"/>
            </a:lvl6pPr>
            <a:lvl7pPr marL="3200400" lvl="6" indent="-228600" algn="l" rtl="0">
              <a:lnSpc>
                <a:spcPct val="90000"/>
              </a:lnSpc>
              <a:spcBef>
                <a:spcPts val="400"/>
              </a:spcBef>
              <a:spcAft>
                <a:spcPts val="0"/>
              </a:spcAft>
              <a:buSzPts val="1600"/>
              <a:buNone/>
              <a:defRPr sz="1600" b="1"/>
            </a:lvl7pPr>
            <a:lvl8pPr marL="3657600" lvl="7" indent="-228600" algn="l" rtl="0">
              <a:lnSpc>
                <a:spcPct val="90000"/>
              </a:lnSpc>
              <a:spcBef>
                <a:spcPts val="400"/>
              </a:spcBef>
              <a:spcAft>
                <a:spcPts val="0"/>
              </a:spcAft>
              <a:buSzPts val="1600"/>
              <a:buNone/>
              <a:defRPr sz="1600" b="1"/>
            </a:lvl8pPr>
            <a:lvl9pPr marL="4114800" lvl="8" indent="-228600" algn="l" rtl="0">
              <a:lnSpc>
                <a:spcPct val="90000"/>
              </a:lnSpc>
              <a:spcBef>
                <a:spcPts val="400"/>
              </a:spcBef>
              <a:spcAft>
                <a:spcPts val="400"/>
              </a:spcAft>
              <a:buSzPts val="1600"/>
              <a:buNone/>
              <a:defRPr sz="1600" b="1"/>
            </a:lvl9pPr>
          </a:lstStyle>
          <a:p>
            <a:endParaRPr/>
          </a:p>
        </p:txBody>
      </p:sp>
      <p:sp>
        <p:nvSpPr>
          <p:cNvPr id="66" name="Google Shape;66;p8"/>
          <p:cNvSpPr txBox="1">
            <a:spLocks noGrp="1"/>
          </p:cNvSpPr>
          <p:nvPr>
            <p:ph type="body" idx="2"/>
          </p:nvPr>
        </p:nvSpPr>
        <p:spPr>
          <a:xfrm>
            <a:off x="1097280" y="2582335"/>
            <a:ext cx="4937700" cy="3286800"/>
          </a:xfrm>
          <a:prstGeom prst="rect">
            <a:avLst/>
          </a:prstGeom>
          <a:noFill/>
          <a:ln>
            <a:noFill/>
          </a:ln>
        </p:spPr>
        <p:txBody>
          <a:bodyPr spcFirstLastPara="1" wrap="square" lIns="0" tIns="45700" rIns="0" bIns="45700"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2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67" name="Google Shape;67;p8"/>
          <p:cNvSpPr txBox="1">
            <a:spLocks noGrp="1"/>
          </p:cNvSpPr>
          <p:nvPr>
            <p:ph type="body" idx="3"/>
          </p:nvPr>
        </p:nvSpPr>
        <p:spPr>
          <a:xfrm>
            <a:off x="6217920" y="1846052"/>
            <a:ext cx="4937700" cy="7362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1200"/>
              </a:spcBef>
              <a:spcAft>
                <a:spcPts val="0"/>
              </a:spcAft>
              <a:buSzPts val="2000"/>
              <a:buNone/>
              <a:defRPr sz="2000" b="0" cap="none">
                <a:solidFill>
                  <a:schemeClr val="dk2"/>
                </a:solidFill>
              </a:defRPr>
            </a:lvl1pPr>
            <a:lvl2pPr marL="914400" lvl="1" indent="-228600" algn="l" rtl="0">
              <a:lnSpc>
                <a:spcPct val="90000"/>
              </a:lnSpc>
              <a:spcBef>
                <a:spcPts val="200"/>
              </a:spcBef>
              <a:spcAft>
                <a:spcPts val="0"/>
              </a:spcAft>
              <a:buSzPts val="2000"/>
              <a:buNone/>
              <a:defRPr sz="2000" b="1"/>
            </a:lvl2pPr>
            <a:lvl3pPr marL="1371600" lvl="2" indent="-228600" algn="l" rtl="0">
              <a:lnSpc>
                <a:spcPct val="90000"/>
              </a:lnSpc>
              <a:spcBef>
                <a:spcPts val="400"/>
              </a:spcBef>
              <a:spcAft>
                <a:spcPts val="0"/>
              </a:spcAft>
              <a:buSzPts val="1800"/>
              <a:buNone/>
              <a:defRPr sz="1800" b="1"/>
            </a:lvl3pPr>
            <a:lvl4pPr marL="1828800" lvl="3" indent="-228600" algn="l" rtl="0">
              <a:lnSpc>
                <a:spcPct val="90000"/>
              </a:lnSpc>
              <a:spcBef>
                <a:spcPts val="400"/>
              </a:spcBef>
              <a:spcAft>
                <a:spcPts val="0"/>
              </a:spcAft>
              <a:buSzPts val="1600"/>
              <a:buNone/>
              <a:defRPr sz="1600" b="1"/>
            </a:lvl4pPr>
            <a:lvl5pPr marL="2286000" lvl="4" indent="-228600" algn="l" rtl="0">
              <a:lnSpc>
                <a:spcPct val="90000"/>
              </a:lnSpc>
              <a:spcBef>
                <a:spcPts val="400"/>
              </a:spcBef>
              <a:spcAft>
                <a:spcPts val="0"/>
              </a:spcAft>
              <a:buSzPts val="1600"/>
              <a:buNone/>
              <a:defRPr sz="1600" b="1"/>
            </a:lvl5pPr>
            <a:lvl6pPr marL="2743200" lvl="5" indent="-228600" algn="l" rtl="0">
              <a:lnSpc>
                <a:spcPct val="90000"/>
              </a:lnSpc>
              <a:spcBef>
                <a:spcPts val="400"/>
              </a:spcBef>
              <a:spcAft>
                <a:spcPts val="0"/>
              </a:spcAft>
              <a:buSzPts val="1600"/>
              <a:buNone/>
              <a:defRPr sz="1600" b="1"/>
            </a:lvl6pPr>
            <a:lvl7pPr marL="3200400" lvl="6" indent="-228600" algn="l" rtl="0">
              <a:lnSpc>
                <a:spcPct val="90000"/>
              </a:lnSpc>
              <a:spcBef>
                <a:spcPts val="400"/>
              </a:spcBef>
              <a:spcAft>
                <a:spcPts val="0"/>
              </a:spcAft>
              <a:buSzPts val="1600"/>
              <a:buNone/>
              <a:defRPr sz="1600" b="1"/>
            </a:lvl7pPr>
            <a:lvl8pPr marL="3657600" lvl="7" indent="-228600" algn="l" rtl="0">
              <a:lnSpc>
                <a:spcPct val="90000"/>
              </a:lnSpc>
              <a:spcBef>
                <a:spcPts val="400"/>
              </a:spcBef>
              <a:spcAft>
                <a:spcPts val="0"/>
              </a:spcAft>
              <a:buSzPts val="1600"/>
              <a:buNone/>
              <a:defRPr sz="1600" b="1"/>
            </a:lvl8pPr>
            <a:lvl9pPr marL="4114800" lvl="8" indent="-228600" algn="l" rtl="0">
              <a:lnSpc>
                <a:spcPct val="90000"/>
              </a:lnSpc>
              <a:spcBef>
                <a:spcPts val="400"/>
              </a:spcBef>
              <a:spcAft>
                <a:spcPts val="400"/>
              </a:spcAft>
              <a:buSzPts val="1600"/>
              <a:buNone/>
              <a:defRPr sz="1600" b="1"/>
            </a:lvl9pPr>
          </a:lstStyle>
          <a:p>
            <a:endParaRPr/>
          </a:p>
        </p:txBody>
      </p:sp>
      <p:sp>
        <p:nvSpPr>
          <p:cNvPr id="68" name="Google Shape;68;p8"/>
          <p:cNvSpPr txBox="1">
            <a:spLocks noGrp="1"/>
          </p:cNvSpPr>
          <p:nvPr>
            <p:ph type="body" idx="4"/>
          </p:nvPr>
        </p:nvSpPr>
        <p:spPr>
          <a:xfrm>
            <a:off x="6217920" y="2582334"/>
            <a:ext cx="4937700" cy="3286800"/>
          </a:xfrm>
          <a:prstGeom prst="rect">
            <a:avLst/>
          </a:prstGeom>
          <a:noFill/>
          <a:ln>
            <a:noFill/>
          </a:ln>
        </p:spPr>
        <p:txBody>
          <a:bodyPr spcFirstLastPara="1" wrap="square" lIns="0" tIns="45700" rIns="0" bIns="45700"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2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69" name="Google Shape;69;p8"/>
          <p:cNvSpPr txBox="1">
            <a:spLocks noGrp="1"/>
          </p:cNvSpPr>
          <p:nvPr>
            <p:ph type="dt" idx="10"/>
          </p:nvPr>
        </p:nvSpPr>
        <p:spPr>
          <a:xfrm>
            <a:off x="1097280" y="6459785"/>
            <a:ext cx="24723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0" name="Google Shape;70;p8"/>
          <p:cNvSpPr txBox="1">
            <a:spLocks noGrp="1"/>
          </p:cNvSpPr>
          <p:nvPr>
            <p:ph type="ftr" idx="11"/>
          </p:nvPr>
        </p:nvSpPr>
        <p:spPr>
          <a:xfrm>
            <a:off x="3686185" y="6459785"/>
            <a:ext cx="4822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1" name="Google Shape;71;p8"/>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Google Shape;73;p9"/>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lvl1pPr lvl="0" algn="l" rtl="0">
              <a:lnSpc>
                <a:spcPct val="85000"/>
              </a:lnSpc>
              <a:spcBef>
                <a:spcPts val="0"/>
              </a:spcBef>
              <a:spcAft>
                <a:spcPts val="0"/>
              </a:spcAft>
              <a:buClr>
                <a:srgbClr val="3F3F3F"/>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4" name="Google Shape;74;p9"/>
          <p:cNvSpPr txBox="1">
            <a:spLocks noGrp="1"/>
          </p:cNvSpPr>
          <p:nvPr>
            <p:ph type="dt" idx="10"/>
          </p:nvPr>
        </p:nvSpPr>
        <p:spPr>
          <a:xfrm>
            <a:off x="1097280" y="6459785"/>
            <a:ext cx="24723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5" name="Google Shape;75;p9"/>
          <p:cNvSpPr txBox="1">
            <a:spLocks noGrp="1"/>
          </p:cNvSpPr>
          <p:nvPr>
            <p:ph type="ftr" idx="11"/>
          </p:nvPr>
        </p:nvSpPr>
        <p:spPr>
          <a:xfrm>
            <a:off x="3686185" y="6459785"/>
            <a:ext cx="4822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6" name="Google Shape;76;p9"/>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77"/>
        <p:cNvGrpSpPr/>
        <p:nvPr/>
      </p:nvGrpSpPr>
      <p:grpSpPr>
        <a:xfrm>
          <a:off x="0" y="0"/>
          <a:ext cx="0" cy="0"/>
          <a:chOff x="0" y="0"/>
          <a:chExt cx="0" cy="0"/>
        </a:xfrm>
      </p:grpSpPr>
      <p:sp>
        <p:nvSpPr>
          <p:cNvPr id="78" name="Google Shape;78;p10"/>
          <p:cNvSpPr/>
          <p:nvPr/>
        </p:nvSpPr>
        <p:spPr>
          <a:xfrm>
            <a:off x="3175" y="6400800"/>
            <a:ext cx="12188700"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0"/>
          <p:cNvSpPr/>
          <p:nvPr/>
        </p:nvSpPr>
        <p:spPr>
          <a:xfrm>
            <a:off x="15" y="6334316"/>
            <a:ext cx="12188700" cy="6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0"/>
          <p:cNvSpPr txBox="1">
            <a:spLocks noGrp="1"/>
          </p:cNvSpPr>
          <p:nvPr>
            <p:ph type="dt" idx="10"/>
          </p:nvPr>
        </p:nvSpPr>
        <p:spPr>
          <a:xfrm>
            <a:off x="1097280" y="6459785"/>
            <a:ext cx="24723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1" name="Google Shape;81;p10"/>
          <p:cNvSpPr txBox="1">
            <a:spLocks noGrp="1"/>
          </p:cNvSpPr>
          <p:nvPr>
            <p:ph type="ftr" idx="11"/>
          </p:nvPr>
        </p:nvSpPr>
        <p:spPr>
          <a:xfrm>
            <a:off x="3686185" y="6459785"/>
            <a:ext cx="4822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solidFill>
                  <a:srgbClr val="FFFFFF"/>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2" name="Google Shape;82;p10"/>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83"/>
        <p:cNvGrpSpPr/>
        <p:nvPr/>
      </p:nvGrpSpPr>
      <p:grpSpPr>
        <a:xfrm>
          <a:off x="0" y="0"/>
          <a:ext cx="0" cy="0"/>
          <a:chOff x="0" y="0"/>
          <a:chExt cx="0" cy="0"/>
        </a:xfrm>
      </p:grpSpPr>
      <p:sp>
        <p:nvSpPr>
          <p:cNvPr id="84" name="Google Shape;84;p11"/>
          <p:cNvSpPr/>
          <p:nvPr/>
        </p:nvSpPr>
        <p:spPr>
          <a:xfrm>
            <a:off x="16" y="0"/>
            <a:ext cx="4050900"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4040071" y="0"/>
            <a:ext cx="63900"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title"/>
          </p:nvPr>
        </p:nvSpPr>
        <p:spPr>
          <a:xfrm>
            <a:off x="457200" y="594359"/>
            <a:ext cx="3200400" cy="2286000"/>
          </a:xfrm>
          <a:prstGeom prst="rect">
            <a:avLst/>
          </a:prstGeom>
          <a:noFill/>
          <a:ln>
            <a:noFill/>
          </a:ln>
        </p:spPr>
        <p:txBody>
          <a:bodyPr spcFirstLastPara="1" wrap="square" lIns="91425" tIns="45700" rIns="91425" bIns="45700" anchor="b" anchorCtr="0">
            <a:normAutofit/>
          </a:bodyPr>
          <a:lstStyle>
            <a:lvl1pPr lvl="0" algn="l" rtl="0">
              <a:lnSpc>
                <a:spcPct val="85000"/>
              </a:lnSpc>
              <a:spcBef>
                <a:spcPts val="0"/>
              </a:spcBef>
              <a:spcAft>
                <a:spcPts val="0"/>
              </a:spcAft>
              <a:buClr>
                <a:srgbClr val="FFFFFF"/>
              </a:buClr>
              <a:buSzPts val="3600"/>
              <a:buFont typeface="Calibri"/>
              <a:buNone/>
              <a:defRPr sz="3600" b="0">
                <a:solidFill>
                  <a:srgbClr val="FFFF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7" name="Google Shape;87;p11"/>
          <p:cNvSpPr txBox="1">
            <a:spLocks noGrp="1"/>
          </p:cNvSpPr>
          <p:nvPr>
            <p:ph type="body" idx="1"/>
          </p:nvPr>
        </p:nvSpPr>
        <p:spPr>
          <a:xfrm>
            <a:off x="4800600" y="731520"/>
            <a:ext cx="6492300" cy="5257800"/>
          </a:xfrm>
          <a:prstGeom prst="rect">
            <a:avLst/>
          </a:prstGeom>
          <a:noFill/>
          <a:ln>
            <a:noFill/>
          </a:ln>
        </p:spPr>
        <p:txBody>
          <a:bodyPr spcFirstLastPara="1" wrap="square" lIns="0" tIns="45700" rIns="0" bIns="45700"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2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88" name="Google Shape;88;p11"/>
          <p:cNvSpPr txBox="1">
            <a:spLocks noGrp="1"/>
          </p:cNvSpPr>
          <p:nvPr>
            <p:ph type="body" idx="2"/>
          </p:nvPr>
        </p:nvSpPr>
        <p:spPr>
          <a:xfrm>
            <a:off x="457200" y="2926080"/>
            <a:ext cx="3200400" cy="33792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200"/>
              </a:spcBef>
              <a:spcAft>
                <a:spcPts val="0"/>
              </a:spcAft>
              <a:buSzPts val="1500"/>
              <a:buNone/>
              <a:defRPr sz="1500">
                <a:solidFill>
                  <a:srgbClr val="FFFFFF"/>
                </a:solidFill>
              </a:defRPr>
            </a:lvl1pPr>
            <a:lvl2pPr marL="914400" lvl="1" indent="-228600" algn="l" rtl="0">
              <a:lnSpc>
                <a:spcPct val="90000"/>
              </a:lnSpc>
              <a:spcBef>
                <a:spcPts val="200"/>
              </a:spcBef>
              <a:spcAft>
                <a:spcPts val="0"/>
              </a:spcAft>
              <a:buSzPts val="1200"/>
              <a:buNone/>
              <a:defRPr sz="1200"/>
            </a:lvl2pPr>
            <a:lvl3pPr marL="1371600" lvl="2" indent="-228600" algn="l" rtl="0">
              <a:lnSpc>
                <a:spcPct val="90000"/>
              </a:lnSpc>
              <a:spcBef>
                <a:spcPts val="400"/>
              </a:spcBef>
              <a:spcAft>
                <a:spcPts val="0"/>
              </a:spcAft>
              <a:buSzPts val="1000"/>
              <a:buNone/>
              <a:defRPr sz="1000"/>
            </a:lvl3pPr>
            <a:lvl4pPr marL="1828800" lvl="3" indent="-228600" algn="l" rtl="0">
              <a:lnSpc>
                <a:spcPct val="90000"/>
              </a:lnSpc>
              <a:spcBef>
                <a:spcPts val="400"/>
              </a:spcBef>
              <a:spcAft>
                <a:spcPts val="0"/>
              </a:spcAft>
              <a:buSzPts val="900"/>
              <a:buNone/>
              <a:defRPr sz="900"/>
            </a:lvl4pPr>
            <a:lvl5pPr marL="2286000" lvl="4" indent="-228600" algn="l" rtl="0">
              <a:lnSpc>
                <a:spcPct val="90000"/>
              </a:lnSpc>
              <a:spcBef>
                <a:spcPts val="400"/>
              </a:spcBef>
              <a:spcAft>
                <a:spcPts val="0"/>
              </a:spcAft>
              <a:buSzPts val="900"/>
              <a:buNone/>
              <a:defRPr sz="900"/>
            </a:lvl5pPr>
            <a:lvl6pPr marL="2743200" lvl="5" indent="-228600" algn="l" rtl="0">
              <a:lnSpc>
                <a:spcPct val="90000"/>
              </a:lnSpc>
              <a:spcBef>
                <a:spcPts val="400"/>
              </a:spcBef>
              <a:spcAft>
                <a:spcPts val="0"/>
              </a:spcAft>
              <a:buSzPts val="900"/>
              <a:buNone/>
              <a:defRPr sz="900"/>
            </a:lvl6pPr>
            <a:lvl7pPr marL="3200400" lvl="6" indent="-228600" algn="l" rtl="0">
              <a:lnSpc>
                <a:spcPct val="90000"/>
              </a:lnSpc>
              <a:spcBef>
                <a:spcPts val="400"/>
              </a:spcBef>
              <a:spcAft>
                <a:spcPts val="0"/>
              </a:spcAft>
              <a:buSzPts val="900"/>
              <a:buNone/>
              <a:defRPr sz="900"/>
            </a:lvl7pPr>
            <a:lvl8pPr marL="3657600" lvl="7" indent="-228600" algn="l" rtl="0">
              <a:lnSpc>
                <a:spcPct val="90000"/>
              </a:lnSpc>
              <a:spcBef>
                <a:spcPts val="400"/>
              </a:spcBef>
              <a:spcAft>
                <a:spcPts val="0"/>
              </a:spcAft>
              <a:buSzPts val="900"/>
              <a:buNone/>
              <a:defRPr sz="900"/>
            </a:lvl8pPr>
            <a:lvl9pPr marL="4114800" lvl="8" indent="-228600" algn="l" rtl="0">
              <a:lnSpc>
                <a:spcPct val="90000"/>
              </a:lnSpc>
              <a:spcBef>
                <a:spcPts val="400"/>
              </a:spcBef>
              <a:spcAft>
                <a:spcPts val="400"/>
              </a:spcAft>
              <a:buSzPts val="900"/>
              <a:buNone/>
              <a:defRPr sz="900"/>
            </a:lvl9pPr>
          </a:lstStyle>
          <a:p>
            <a:endParaRPr/>
          </a:p>
        </p:txBody>
      </p:sp>
      <p:sp>
        <p:nvSpPr>
          <p:cNvPr id="89" name="Google Shape;89;p11"/>
          <p:cNvSpPr txBox="1">
            <a:spLocks noGrp="1"/>
          </p:cNvSpPr>
          <p:nvPr>
            <p:ph type="dt" idx="10"/>
          </p:nvPr>
        </p:nvSpPr>
        <p:spPr>
          <a:xfrm>
            <a:off x="465512" y="6459785"/>
            <a:ext cx="2618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0" name="Google Shape;90;p11"/>
          <p:cNvSpPr txBox="1">
            <a:spLocks noGrp="1"/>
          </p:cNvSpPr>
          <p:nvPr>
            <p:ph type="ftr" idx="11"/>
          </p:nvPr>
        </p:nvSpPr>
        <p:spPr>
          <a:xfrm>
            <a:off x="4800600" y="6459785"/>
            <a:ext cx="4648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solidFill>
                  <a:schemeClr val="dk2"/>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1" name="Google Shape;91;p11"/>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sz="1050" b="0" i="0" u="none" strike="noStrike" cap="none">
                <a:solidFill>
                  <a:schemeClr val="dk2"/>
                </a:solidFill>
                <a:latin typeface="Calibri"/>
                <a:ea typeface="Calibri"/>
                <a:cs typeface="Calibri"/>
                <a:sym typeface="Calibri"/>
              </a:defRPr>
            </a:lvl1pPr>
            <a:lvl2pPr marL="0" lvl="1" indent="0" algn="r" rtl="0">
              <a:spcBef>
                <a:spcPts val="0"/>
              </a:spcBef>
              <a:buNone/>
              <a:defRPr sz="1050" b="0" i="0" u="none" strike="noStrike" cap="none">
                <a:solidFill>
                  <a:schemeClr val="dk2"/>
                </a:solidFill>
                <a:latin typeface="Calibri"/>
                <a:ea typeface="Calibri"/>
                <a:cs typeface="Calibri"/>
                <a:sym typeface="Calibri"/>
              </a:defRPr>
            </a:lvl2pPr>
            <a:lvl3pPr marL="0" lvl="2" indent="0" algn="r" rtl="0">
              <a:spcBef>
                <a:spcPts val="0"/>
              </a:spcBef>
              <a:buNone/>
              <a:defRPr sz="1050" b="0" i="0" u="none" strike="noStrike" cap="none">
                <a:solidFill>
                  <a:schemeClr val="dk2"/>
                </a:solidFill>
                <a:latin typeface="Calibri"/>
                <a:ea typeface="Calibri"/>
                <a:cs typeface="Calibri"/>
                <a:sym typeface="Calibri"/>
              </a:defRPr>
            </a:lvl3pPr>
            <a:lvl4pPr marL="0" lvl="3" indent="0" algn="r" rtl="0">
              <a:spcBef>
                <a:spcPts val="0"/>
              </a:spcBef>
              <a:buNone/>
              <a:defRPr sz="1050" b="0" i="0" u="none" strike="noStrike" cap="none">
                <a:solidFill>
                  <a:schemeClr val="dk2"/>
                </a:solidFill>
                <a:latin typeface="Calibri"/>
                <a:ea typeface="Calibri"/>
                <a:cs typeface="Calibri"/>
                <a:sym typeface="Calibri"/>
              </a:defRPr>
            </a:lvl4pPr>
            <a:lvl5pPr marL="0" lvl="4" indent="0" algn="r" rtl="0">
              <a:spcBef>
                <a:spcPts val="0"/>
              </a:spcBef>
              <a:buNone/>
              <a:defRPr sz="1050" b="0" i="0" u="none" strike="noStrike" cap="none">
                <a:solidFill>
                  <a:schemeClr val="dk2"/>
                </a:solidFill>
                <a:latin typeface="Calibri"/>
                <a:ea typeface="Calibri"/>
                <a:cs typeface="Calibri"/>
                <a:sym typeface="Calibri"/>
              </a:defRPr>
            </a:lvl5pPr>
            <a:lvl6pPr marL="0" lvl="5" indent="0" algn="r" rtl="0">
              <a:spcBef>
                <a:spcPts val="0"/>
              </a:spcBef>
              <a:buNone/>
              <a:defRPr sz="1050" b="0" i="0" u="none" strike="noStrike" cap="none">
                <a:solidFill>
                  <a:schemeClr val="dk2"/>
                </a:solidFill>
                <a:latin typeface="Calibri"/>
                <a:ea typeface="Calibri"/>
                <a:cs typeface="Calibri"/>
                <a:sym typeface="Calibri"/>
              </a:defRPr>
            </a:lvl6pPr>
            <a:lvl7pPr marL="0" lvl="6" indent="0" algn="r" rtl="0">
              <a:spcBef>
                <a:spcPts val="0"/>
              </a:spcBef>
              <a:buNone/>
              <a:defRPr sz="1050" b="0" i="0" u="none" strike="noStrike" cap="none">
                <a:solidFill>
                  <a:schemeClr val="dk2"/>
                </a:solidFill>
                <a:latin typeface="Calibri"/>
                <a:ea typeface="Calibri"/>
                <a:cs typeface="Calibri"/>
                <a:sym typeface="Calibri"/>
              </a:defRPr>
            </a:lvl7pPr>
            <a:lvl8pPr marL="0" lvl="7" indent="0" algn="r" rtl="0">
              <a:spcBef>
                <a:spcPts val="0"/>
              </a:spcBef>
              <a:buNone/>
              <a:defRPr sz="1050" b="0" i="0" u="none" strike="noStrike" cap="none">
                <a:solidFill>
                  <a:schemeClr val="dk2"/>
                </a:solidFill>
                <a:latin typeface="Calibri"/>
                <a:ea typeface="Calibri"/>
                <a:cs typeface="Calibri"/>
                <a:sym typeface="Calibri"/>
              </a:defRPr>
            </a:lvl8pPr>
            <a:lvl9pPr marL="0" lvl="8" indent="0" algn="r" rtl="0">
              <a:spcBef>
                <a:spcPts val="0"/>
              </a:spcBef>
              <a:buNone/>
              <a:defRPr sz="1050"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p:nvPr/>
        </p:nvSpPr>
        <p:spPr>
          <a:xfrm>
            <a:off x="3175" y="6400800"/>
            <a:ext cx="12188700"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
          <p:cNvSpPr/>
          <p:nvPr/>
        </p:nvSpPr>
        <p:spPr>
          <a:xfrm>
            <a:off x="15" y="6334316"/>
            <a:ext cx="12188700" cy="6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FEFEFE"/>
              </a:buClr>
              <a:buSzPts val="4800"/>
              <a:buFont typeface="Calibri"/>
              <a:buNone/>
              <a:defRPr sz="4800" b="0" i="0" u="none" strike="noStrike" cap="none">
                <a:solidFill>
                  <a:srgbClr val="FEFEFE"/>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9" name="Google Shape;9;p1"/>
          <p:cNvSpPr txBox="1">
            <a:spLocks noGrp="1"/>
          </p:cNvSpPr>
          <p:nvPr>
            <p:ph type="body" idx="1"/>
          </p:nvPr>
        </p:nvSpPr>
        <p:spPr>
          <a:xfrm>
            <a:off x="1097280" y="1845734"/>
            <a:ext cx="10058400" cy="4023300"/>
          </a:xfrm>
          <a:prstGeom prst="rect">
            <a:avLst/>
          </a:prstGeom>
          <a:noFill/>
          <a:ln>
            <a:noFill/>
          </a:ln>
        </p:spPr>
        <p:txBody>
          <a:bodyPr spcFirstLastPara="1" wrap="square" lIns="0" tIns="45700" rIns="0" bIns="45700" anchor="t" anchorCtr="0">
            <a:norm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FEFEFE"/>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FEFEFE"/>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FEFEFE"/>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FEFEFE"/>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FEFEFE"/>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FEFEFE"/>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FEFEFE"/>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FEFEFE"/>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FEFEFE"/>
                </a:solidFill>
                <a:latin typeface="Calibri"/>
                <a:ea typeface="Calibri"/>
                <a:cs typeface="Calibri"/>
                <a:sym typeface="Calibri"/>
              </a:defRPr>
            </a:lvl9pPr>
          </a:lstStyle>
          <a:p>
            <a:endParaRPr/>
          </a:p>
        </p:txBody>
      </p:sp>
      <p:sp>
        <p:nvSpPr>
          <p:cNvPr id="10" name="Google Shape;10;p1"/>
          <p:cNvSpPr txBox="1">
            <a:spLocks noGrp="1"/>
          </p:cNvSpPr>
          <p:nvPr>
            <p:ph type="dt" idx="10"/>
          </p:nvPr>
        </p:nvSpPr>
        <p:spPr>
          <a:xfrm>
            <a:off x="1097280" y="6459785"/>
            <a:ext cx="24723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3686185" y="6459785"/>
            <a:ext cx="48228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rgbClr val="FFFFFF"/>
                </a:solidFill>
                <a:latin typeface="Calibri"/>
                <a:ea typeface="Calibri"/>
                <a:cs typeface="Calibri"/>
                <a:sym typeface="Calibri"/>
              </a:defRPr>
            </a:lvl1pPr>
            <a:lvl2pPr marL="0" marR="0" lvl="1" indent="0" algn="r" rtl="0">
              <a:spcBef>
                <a:spcPts val="0"/>
              </a:spcBef>
              <a:buNone/>
              <a:defRPr sz="1050" b="0" i="0" u="none" strike="noStrike" cap="none">
                <a:solidFill>
                  <a:srgbClr val="FFFFFF"/>
                </a:solidFill>
                <a:latin typeface="Calibri"/>
                <a:ea typeface="Calibri"/>
                <a:cs typeface="Calibri"/>
                <a:sym typeface="Calibri"/>
              </a:defRPr>
            </a:lvl2pPr>
            <a:lvl3pPr marL="0" marR="0" lvl="2" indent="0" algn="r" rtl="0">
              <a:spcBef>
                <a:spcPts val="0"/>
              </a:spcBef>
              <a:buNone/>
              <a:defRPr sz="1050" b="0" i="0" u="none" strike="noStrike" cap="none">
                <a:solidFill>
                  <a:srgbClr val="FFFFFF"/>
                </a:solidFill>
                <a:latin typeface="Calibri"/>
                <a:ea typeface="Calibri"/>
                <a:cs typeface="Calibri"/>
                <a:sym typeface="Calibri"/>
              </a:defRPr>
            </a:lvl3pPr>
            <a:lvl4pPr marL="0" marR="0" lvl="3" indent="0" algn="r" rtl="0">
              <a:spcBef>
                <a:spcPts val="0"/>
              </a:spcBef>
              <a:buNone/>
              <a:defRPr sz="1050" b="0" i="0" u="none" strike="noStrike" cap="none">
                <a:solidFill>
                  <a:srgbClr val="FFFFFF"/>
                </a:solidFill>
                <a:latin typeface="Calibri"/>
                <a:ea typeface="Calibri"/>
                <a:cs typeface="Calibri"/>
                <a:sym typeface="Calibri"/>
              </a:defRPr>
            </a:lvl4pPr>
            <a:lvl5pPr marL="0" marR="0" lvl="4" indent="0" algn="r" rtl="0">
              <a:spcBef>
                <a:spcPts val="0"/>
              </a:spcBef>
              <a:buNone/>
              <a:defRPr sz="1050" b="0" i="0" u="none" strike="noStrike" cap="none">
                <a:solidFill>
                  <a:srgbClr val="FFFFFF"/>
                </a:solidFill>
                <a:latin typeface="Calibri"/>
                <a:ea typeface="Calibri"/>
                <a:cs typeface="Calibri"/>
                <a:sym typeface="Calibri"/>
              </a:defRPr>
            </a:lvl5pPr>
            <a:lvl6pPr marL="0" marR="0" lvl="5" indent="0" algn="r" rtl="0">
              <a:spcBef>
                <a:spcPts val="0"/>
              </a:spcBef>
              <a:buNone/>
              <a:defRPr sz="1050" b="0" i="0" u="none" strike="noStrike" cap="none">
                <a:solidFill>
                  <a:srgbClr val="FFFFFF"/>
                </a:solidFill>
                <a:latin typeface="Calibri"/>
                <a:ea typeface="Calibri"/>
                <a:cs typeface="Calibri"/>
                <a:sym typeface="Calibri"/>
              </a:defRPr>
            </a:lvl6pPr>
            <a:lvl7pPr marL="0" marR="0" lvl="6" indent="0" algn="r" rtl="0">
              <a:spcBef>
                <a:spcPts val="0"/>
              </a:spcBef>
              <a:buNone/>
              <a:defRPr sz="1050" b="0" i="0" u="none" strike="noStrike" cap="none">
                <a:solidFill>
                  <a:srgbClr val="FFFFFF"/>
                </a:solidFill>
                <a:latin typeface="Calibri"/>
                <a:ea typeface="Calibri"/>
                <a:cs typeface="Calibri"/>
                <a:sym typeface="Calibri"/>
              </a:defRPr>
            </a:lvl7pPr>
            <a:lvl8pPr marL="0" marR="0" lvl="7" indent="0" algn="r" rtl="0">
              <a:spcBef>
                <a:spcPts val="0"/>
              </a:spcBef>
              <a:buNone/>
              <a:defRPr sz="1050" b="0" i="0" u="none" strike="noStrike" cap="none">
                <a:solidFill>
                  <a:srgbClr val="FFFFFF"/>
                </a:solidFill>
                <a:latin typeface="Calibri"/>
                <a:ea typeface="Calibri"/>
                <a:cs typeface="Calibri"/>
                <a:sym typeface="Calibri"/>
              </a:defRPr>
            </a:lvl8pPr>
            <a:lvl9pPr marL="0" marR="0" lvl="8" indent="0" algn="r" rtl="0">
              <a:spcBef>
                <a:spcPts val="0"/>
              </a:spcBef>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3" name="Google Shape;13;p1"/>
          <p:cNvCxnSpPr/>
          <p:nvPr/>
        </p:nvCxnSpPr>
        <p:spPr>
          <a:xfrm>
            <a:off x="1193532" y="1737845"/>
            <a:ext cx="9966900" cy="0"/>
          </a:xfrm>
          <a:prstGeom prst="straightConnector1">
            <a:avLst/>
          </a:prstGeom>
          <a:noFill/>
          <a:ln w="9525" cap="flat" cmpd="sng">
            <a:solidFill>
              <a:srgbClr val="FEFEFE"/>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
        <p:cNvGrpSpPr/>
        <p:nvPr/>
      </p:nvGrpSpPr>
      <p:grpSpPr>
        <a:xfrm>
          <a:off x="0" y="0"/>
          <a:ext cx="0" cy="0"/>
          <a:chOff x="0" y="0"/>
          <a:chExt cx="0" cy="0"/>
        </a:xfrm>
      </p:grpSpPr>
      <p:sp>
        <p:nvSpPr>
          <p:cNvPr id="24" name="Google Shape;24;p3"/>
          <p:cNvSpPr/>
          <p:nvPr/>
        </p:nvSpPr>
        <p:spPr>
          <a:xfrm>
            <a:off x="3175" y="6400800"/>
            <a:ext cx="12188700"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15" y="6334316"/>
            <a:ext cx="12188700" cy="6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7" name="Google Shape;27;p3"/>
          <p:cNvSpPr txBox="1">
            <a:spLocks noGrp="1"/>
          </p:cNvSpPr>
          <p:nvPr>
            <p:ph type="body" idx="1"/>
          </p:nvPr>
        </p:nvSpPr>
        <p:spPr>
          <a:xfrm>
            <a:off x="1097280" y="1845734"/>
            <a:ext cx="10058400" cy="4023300"/>
          </a:xfrm>
          <a:prstGeom prst="rect">
            <a:avLst/>
          </a:prstGeom>
          <a:noFill/>
          <a:ln>
            <a:noFill/>
          </a:ln>
        </p:spPr>
        <p:txBody>
          <a:bodyPr spcFirstLastPara="1" wrap="square" lIns="0" tIns="45700" rIns="0" bIns="45700" anchor="t" anchorCtr="0">
            <a:norm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28" name="Google Shape;28;p3"/>
          <p:cNvSpPr txBox="1">
            <a:spLocks noGrp="1"/>
          </p:cNvSpPr>
          <p:nvPr>
            <p:ph type="dt" idx="10"/>
          </p:nvPr>
        </p:nvSpPr>
        <p:spPr>
          <a:xfrm>
            <a:off x="1097280" y="6459785"/>
            <a:ext cx="24723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 name="Google Shape;29;p3"/>
          <p:cNvSpPr txBox="1">
            <a:spLocks noGrp="1"/>
          </p:cNvSpPr>
          <p:nvPr>
            <p:ph type="ftr" idx="11"/>
          </p:nvPr>
        </p:nvSpPr>
        <p:spPr>
          <a:xfrm>
            <a:off x="3686185" y="6459785"/>
            <a:ext cx="48228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3"/>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rgbClr val="FFFFFF"/>
                </a:solidFill>
                <a:latin typeface="Calibri"/>
                <a:ea typeface="Calibri"/>
                <a:cs typeface="Calibri"/>
                <a:sym typeface="Calibri"/>
              </a:defRPr>
            </a:lvl1pPr>
            <a:lvl2pPr marL="0" marR="0" lvl="1" indent="0" algn="r" rtl="0">
              <a:spcBef>
                <a:spcPts val="0"/>
              </a:spcBef>
              <a:buNone/>
              <a:defRPr sz="1050" b="0" i="0" u="none" strike="noStrike" cap="none">
                <a:solidFill>
                  <a:srgbClr val="FFFFFF"/>
                </a:solidFill>
                <a:latin typeface="Calibri"/>
                <a:ea typeface="Calibri"/>
                <a:cs typeface="Calibri"/>
                <a:sym typeface="Calibri"/>
              </a:defRPr>
            </a:lvl2pPr>
            <a:lvl3pPr marL="0" marR="0" lvl="2" indent="0" algn="r" rtl="0">
              <a:spcBef>
                <a:spcPts val="0"/>
              </a:spcBef>
              <a:buNone/>
              <a:defRPr sz="1050" b="0" i="0" u="none" strike="noStrike" cap="none">
                <a:solidFill>
                  <a:srgbClr val="FFFFFF"/>
                </a:solidFill>
                <a:latin typeface="Calibri"/>
                <a:ea typeface="Calibri"/>
                <a:cs typeface="Calibri"/>
                <a:sym typeface="Calibri"/>
              </a:defRPr>
            </a:lvl3pPr>
            <a:lvl4pPr marL="0" marR="0" lvl="3" indent="0" algn="r" rtl="0">
              <a:spcBef>
                <a:spcPts val="0"/>
              </a:spcBef>
              <a:buNone/>
              <a:defRPr sz="1050" b="0" i="0" u="none" strike="noStrike" cap="none">
                <a:solidFill>
                  <a:srgbClr val="FFFFFF"/>
                </a:solidFill>
                <a:latin typeface="Calibri"/>
                <a:ea typeface="Calibri"/>
                <a:cs typeface="Calibri"/>
                <a:sym typeface="Calibri"/>
              </a:defRPr>
            </a:lvl4pPr>
            <a:lvl5pPr marL="0" marR="0" lvl="4" indent="0" algn="r" rtl="0">
              <a:spcBef>
                <a:spcPts val="0"/>
              </a:spcBef>
              <a:buNone/>
              <a:defRPr sz="1050" b="0" i="0" u="none" strike="noStrike" cap="none">
                <a:solidFill>
                  <a:srgbClr val="FFFFFF"/>
                </a:solidFill>
                <a:latin typeface="Calibri"/>
                <a:ea typeface="Calibri"/>
                <a:cs typeface="Calibri"/>
                <a:sym typeface="Calibri"/>
              </a:defRPr>
            </a:lvl5pPr>
            <a:lvl6pPr marL="0" marR="0" lvl="5" indent="0" algn="r" rtl="0">
              <a:spcBef>
                <a:spcPts val="0"/>
              </a:spcBef>
              <a:buNone/>
              <a:defRPr sz="1050" b="0" i="0" u="none" strike="noStrike" cap="none">
                <a:solidFill>
                  <a:srgbClr val="FFFFFF"/>
                </a:solidFill>
                <a:latin typeface="Calibri"/>
                <a:ea typeface="Calibri"/>
                <a:cs typeface="Calibri"/>
                <a:sym typeface="Calibri"/>
              </a:defRPr>
            </a:lvl6pPr>
            <a:lvl7pPr marL="0" marR="0" lvl="6" indent="0" algn="r" rtl="0">
              <a:spcBef>
                <a:spcPts val="0"/>
              </a:spcBef>
              <a:buNone/>
              <a:defRPr sz="1050" b="0" i="0" u="none" strike="noStrike" cap="none">
                <a:solidFill>
                  <a:srgbClr val="FFFFFF"/>
                </a:solidFill>
                <a:latin typeface="Calibri"/>
                <a:ea typeface="Calibri"/>
                <a:cs typeface="Calibri"/>
                <a:sym typeface="Calibri"/>
              </a:defRPr>
            </a:lvl7pPr>
            <a:lvl8pPr marL="0" marR="0" lvl="7" indent="0" algn="r" rtl="0">
              <a:spcBef>
                <a:spcPts val="0"/>
              </a:spcBef>
              <a:buNone/>
              <a:defRPr sz="1050" b="0" i="0" u="none" strike="noStrike" cap="none">
                <a:solidFill>
                  <a:srgbClr val="FFFFFF"/>
                </a:solidFill>
                <a:latin typeface="Calibri"/>
                <a:ea typeface="Calibri"/>
                <a:cs typeface="Calibri"/>
                <a:sym typeface="Calibri"/>
              </a:defRPr>
            </a:lvl8pPr>
            <a:lvl9pPr marL="0" marR="0" lvl="8" indent="0" algn="r" rtl="0">
              <a:spcBef>
                <a:spcPts val="0"/>
              </a:spcBef>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31" name="Google Shape;31;p3"/>
          <p:cNvCxnSpPr/>
          <p:nvPr/>
        </p:nvCxnSpPr>
        <p:spPr>
          <a:xfrm>
            <a:off x="1193532" y="1737845"/>
            <a:ext cx="9966900" cy="0"/>
          </a:xfrm>
          <a:prstGeom prst="straightConnector1">
            <a:avLst/>
          </a:prstGeom>
          <a:noFill/>
          <a:ln w="9525"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16.jpg"/><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8.jpg"/></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2.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25.jpg"/><Relationship Id="rId4" Type="http://schemas.openxmlformats.org/officeDocument/2006/relationships/image" Target="../media/image24.jpg"/></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27.jp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3A3A3A"/>
            </a:gs>
            <a:gs pos="65000">
              <a:schemeClr val="dk1"/>
            </a:gs>
            <a:gs pos="100000">
              <a:schemeClr val="dk1"/>
            </a:gs>
          </a:gsLst>
          <a:lin ang="16200038" scaled="0"/>
        </a:gradFill>
        <a:effectLst/>
      </p:bgPr>
    </p:bg>
    <p:spTree>
      <p:nvGrpSpPr>
        <p:cNvPr id="1" name="Shape 118"/>
        <p:cNvGrpSpPr/>
        <p:nvPr/>
      </p:nvGrpSpPr>
      <p:grpSpPr>
        <a:xfrm>
          <a:off x="0" y="0"/>
          <a:ext cx="0" cy="0"/>
          <a:chOff x="0" y="0"/>
          <a:chExt cx="0" cy="0"/>
        </a:xfrm>
      </p:grpSpPr>
      <p:pic>
        <p:nvPicPr>
          <p:cNvPr id="119" name="Google Shape;119;p15" descr="Baseball mitt, ball and bat"/>
          <p:cNvPicPr preferRelativeResize="0"/>
          <p:nvPr/>
        </p:nvPicPr>
        <p:blipFill rotWithShape="1">
          <a:blip r:embed="rId3">
            <a:alphaModFix amt="35000"/>
          </a:blip>
          <a:srcRect t="8787" b="6308"/>
          <a:stretch/>
        </p:blipFill>
        <p:spPr>
          <a:xfrm>
            <a:off x="20" y="10"/>
            <a:ext cx="12191980" cy="6857990"/>
          </a:xfrm>
          <a:prstGeom prst="rect">
            <a:avLst/>
          </a:prstGeom>
          <a:noFill/>
          <a:ln>
            <a:noFill/>
          </a:ln>
        </p:spPr>
      </p:pic>
      <p:sp>
        <p:nvSpPr>
          <p:cNvPr id="120" name="Google Shape;120;p15"/>
          <p:cNvSpPr txBox="1">
            <a:spLocks noGrp="1"/>
          </p:cNvSpPr>
          <p:nvPr>
            <p:ph type="ctrTitle"/>
          </p:nvPr>
        </p:nvSpPr>
        <p:spPr>
          <a:xfrm>
            <a:off x="1097280" y="758952"/>
            <a:ext cx="10058400" cy="35661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FFFFFF"/>
              </a:buClr>
              <a:buSzPts val="8000"/>
              <a:buFont typeface="Calibri"/>
              <a:buNone/>
            </a:pPr>
            <a:r>
              <a:rPr lang="en-US">
                <a:solidFill>
                  <a:srgbClr val="FFFFFF"/>
                </a:solidFill>
              </a:rPr>
              <a:t>Baseball Dataset</a:t>
            </a:r>
            <a:endParaRPr/>
          </a:p>
        </p:txBody>
      </p:sp>
      <p:sp>
        <p:nvSpPr>
          <p:cNvPr id="121" name="Google Shape;121;p15"/>
          <p:cNvSpPr txBox="1">
            <a:spLocks noGrp="1"/>
          </p:cNvSpPr>
          <p:nvPr>
            <p:ph type="subTitle" idx="1"/>
          </p:nvPr>
        </p:nvSpPr>
        <p:spPr>
          <a:xfrm>
            <a:off x="1100051" y="4455621"/>
            <a:ext cx="10058400" cy="1143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r>
              <a:rPr lang="en-US">
                <a:solidFill>
                  <a:srgbClr val="FFFFFF"/>
                </a:solidFill>
              </a:rPr>
              <a:t>BY STRYDER R. COLEMAN, PADRAIC DARBY, CHESTERAN HOLLIGAN, AND SHYAN WALKER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0"/>
                                  </p:stCondLst>
                                  <p:childTnLst>
                                    <p:set>
                                      <p:cBhvr>
                                        <p:cTn id="6" dur="1" fill="hold">
                                          <p:stCondLst>
                                            <p:cond delay="0"/>
                                          </p:stCondLst>
                                        </p:cTn>
                                        <p:tgtEl>
                                          <p:spTgt spid="121">
                                            <p:txEl>
                                              <p:pRg st="0" end="0"/>
                                            </p:txEl>
                                          </p:spTgt>
                                        </p:tgtEl>
                                        <p:attrNameLst>
                                          <p:attrName>style.visibility</p:attrName>
                                        </p:attrNameLst>
                                      </p:cBhvr>
                                      <p:to>
                                        <p:strVal val="visible"/>
                                      </p:to>
                                    </p:set>
                                    <p:animEffect transition="in" filter="fade">
                                      <p:cBhvr>
                                        <p:cTn id="7" dur="700"/>
                                        <p:tgtEl>
                                          <p:spTgt spid="121">
                                            <p:txEl>
                                              <p:pRg st="0" end="0"/>
                                            </p:txEl>
                                          </p:spTgt>
                                        </p:tgtEl>
                                      </p:cBhvr>
                                    </p:animEffect>
                                  </p:childTnLst>
                                </p:cTn>
                              </p:par>
                              <p:par>
                                <p:cTn id="8" presetID="10" presetClass="entr" presetSubtype="0" fill="hold" nodeType="withEffect">
                                  <p:stCondLst>
                                    <p:cond delay="1000"/>
                                  </p:stCondLst>
                                  <p:childTnLst>
                                    <p:set>
                                      <p:cBhvr>
                                        <p:cTn id="9" dur="1" fill="hold">
                                          <p:stCondLst>
                                            <p:cond delay="0"/>
                                          </p:stCondLst>
                                        </p:cTn>
                                        <p:tgtEl>
                                          <p:spTgt spid="120"/>
                                        </p:tgtEl>
                                        <p:attrNameLst>
                                          <p:attrName>style.visibility</p:attrName>
                                        </p:attrNameLst>
                                      </p:cBhvr>
                                      <p:to>
                                        <p:strVal val="visible"/>
                                      </p:to>
                                    </p:set>
                                    <p:animEffect transition="in" filter="fade">
                                      <p:cBhvr>
                                        <p:cTn id="10" dur="7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4"/>
          <p:cNvSpPr txBox="1">
            <a:spLocks noGrp="1"/>
          </p:cNvSpPr>
          <p:nvPr>
            <p:ph type="title"/>
          </p:nvPr>
        </p:nvSpPr>
        <p:spPr>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US"/>
              <a:t>Distribution of runs over a season</a:t>
            </a:r>
            <a:endParaRPr/>
          </a:p>
        </p:txBody>
      </p:sp>
      <p:pic>
        <p:nvPicPr>
          <p:cNvPr id="5" name="Picture 4" descr="Chart, scatter chart&#10;&#10;Description automatically generated">
            <a:extLst>
              <a:ext uri="{FF2B5EF4-FFF2-40B4-BE49-F238E27FC236}">
                <a16:creationId xmlns:a16="http://schemas.microsoft.com/office/drawing/2014/main" id="{D2466448-4FD3-45DB-8816-3D61C9D179FE}"/>
              </a:ext>
            </a:extLst>
          </p:cNvPr>
          <p:cNvPicPr>
            <a:picLocks noChangeAspect="1"/>
          </p:cNvPicPr>
          <p:nvPr/>
        </p:nvPicPr>
        <p:blipFill>
          <a:blip r:embed="rId3"/>
          <a:stretch>
            <a:fillRect/>
          </a:stretch>
        </p:blipFill>
        <p:spPr>
          <a:xfrm>
            <a:off x="313264" y="1792381"/>
            <a:ext cx="6071991" cy="3747285"/>
          </a:xfrm>
          <a:prstGeom prst="rect">
            <a:avLst/>
          </a:prstGeom>
        </p:spPr>
      </p:pic>
      <p:pic>
        <p:nvPicPr>
          <p:cNvPr id="163" name="Picture 162" descr="Chart, scatter chart&#10;&#10;Description automatically generated">
            <a:extLst>
              <a:ext uri="{FF2B5EF4-FFF2-40B4-BE49-F238E27FC236}">
                <a16:creationId xmlns:a16="http://schemas.microsoft.com/office/drawing/2014/main" id="{40B95BBA-ABF7-4F12-AA0D-E28EC36ADC90}"/>
              </a:ext>
            </a:extLst>
          </p:cNvPr>
          <p:cNvPicPr>
            <a:picLocks noChangeAspect="1"/>
          </p:cNvPicPr>
          <p:nvPr/>
        </p:nvPicPr>
        <p:blipFill>
          <a:blip r:embed="rId4"/>
          <a:stretch>
            <a:fillRect/>
          </a:stretch>
        </p:blipFill>
        <p:spPr>
          <a:xfrm>
            <a:off x="6385255" y="1792380"/>
            <a:ext cx="5493481" cy="371637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5"/>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Predicting Runs (R)</a:t>
            </a:r>
            <a:endParaRPr/>
          </a:p>
        </p:txBody>
      </p:sp>
      <p:graphicFrame>
        <p:nvGraphicFramePr>
          <p:cNvPr id="196" name="Google Shape;196;p25"/>
          <p:cNvGraphicFramePr/>
          <p:nvPr>
            <p:extLst>
              <p:ext uri="{D42A27DB-BD31-4B8C-83A1-F6EECF244321}">
                <p14:modId xmlns:p14="http://schemas.microsoft.com/office/powerpoint/2010/main" val="4100396189"/>
              </p:ext>
            </p:extLst>
          </p:nvPr>
        </p:nvGraphicFramePr>
        <p:xfrm>
          <a:off x="5851850" y="2275492"/>
          <a:ext cx="5927834" cy="2845104"/>
        </p:xfrm>
        <a:graphic>
          <a:graphicData uri="http://schemas.openxmlformats.org/drawingml/2006/table">
            <a:tbl>
              <a:tblPr firstRow="1">
                <a:noFill/>
                <a:tableStyleId>{0EC7FC57-F0DA-423F-8440-BDD364C220CD}</a:tableStyleId>
              </a:tblPr>
              <a:tblGrid>
                <a:gridCol w="1253067">
                  <a:extLst>
                    <a:ext uri="{9D8B030D-6E8A-4147-A177-3AD203B41FA5}">
                      <a16:colId xmlns:a16="http://schemas.microsoft.com/office/drawing/2014/main" val="20000"/>
                    </a:ext>
                  </a:extLst>
                </a:gridCol>
                <a:gridCol w="1313869">
                  <a:extLst>
                    <a:ext uri="{9D8B030D-6E8A-4147-A177-3AD203B41FA5}">
                      <a16:colId xmlns:a16="http://schemas.microsoft.com/office/drawing/2014/main" val="20001"/>
                    </a:ext>
                  </a:extLst>
                </a:gridCol>
                <a:gridCol w="1087821">
                  <a:extLst>
                    <a:ext uri="{9D8B030D-6E8A-4147-A177-3AD203B41FA5}">
                      <a16:colId xmlns:a16="http://schemas.microsoft.com/office/drawing/2014/main" val="20002"/>
                    </a:ext>
                  </a:extLst>
                </a:gridCol>
                <a:gridCol w="1198179">
                  <a:extLst>
                    <a:ext uri="{9D8B030D-6E8A-4147-A177-3AD203B41FA5}">
                      <a16:colId xmlns:a16="http://schemas.microsoft.com/office/drawing/2014/main" val="776258068"/>
                    </a:ext>
                  </a:extLst>
                </a:gridCol>
                <a:gridCol w="1074898">
                  <a:extLst>
                    <a:ext uri="{9D8B030D-6E8A-4147-A177-3AD203B41FA5}">
                      <a16:colId xmlns:a16="http://schemas.microsoft.com/office/drawing/2014/main" val="2991922574"/>
                    </a:ext>
                  </a:extLst>
                </a:gridCol>
              </a:tblGrid>
              <a:tr h="516546">
                <a:tc>
                  <a:txBody>
                    <a:bodyPr/>
                    <a:lstStyle/>
                    <a:p>
                      <a:pPr marL="0" lvl="0" indent="0" algn="l" rtl="0">
                        <a:spcBef>
                          <a:spcPts val="0"/>
                        </a:spcBef>
                        <a:spcAft>
                          <a:spcPts val="0"/>
                        </a:spcAft>
                        <a:buNone/>
                      </a:pPr>
                      <a:endParaRPr dirty="0"/>
                    </a:p>
                  </a:txBody>
                  <a:tcPr marL="91425" marR="91425" marT="91425" marB="91425">
                    <a:solidFill>
                      <a:schemeClr val="accent2"/>
                    </a:solidFill>
                  </a:tcPr>
                </a:tc>
                <a:tc gridSpan="2">
                  <a:txBody>
                    <a:bodyPr/>
                    <a:lstStyle/>
                    <a:p>
                      <a:pPr marL="0" lvl="0" indent="0" algn="l" rtl="0">
                        <a:spcBef>
                          <a:spcPts val="0"/>
                        </a:spcBef>
                        <a:spcAft>
                          <a:spcPts val="0"/>
                        </a:spcAft>
                        <a:buNone/>
                      </a:pPr>
                      <a:r>
                        <a:rPr lang="en-US" dirty="0"/>
                        <a:t>Training </a:t>
                      </a:r>
                      <a:endParaRPr dirty="0"/>
                    </a:p>
                  </a:txBody>
                  <a:tcPr marL="91425" marR="91425" marT="91425" marB="91425">
                    <a:solidFill>
                      <a:schemeClr val="accent2"/>
                    </a:solidFill>
                  </a:tcPr>
                </a:tc>
                <a:tc hMerge="1">
                  <a:txBody>
                    <a:bodyPr/>
                    <a:lstStyle/>
                    <a:p>
                      <a:pPr marL="0" lvl="0" indent="0" algn="l" rtl="0">
                        <a:spcBef>
                          <a:spcPts val="0"/>
                        </a:spcBef>
                        <a:spcAft>
                          <a:spcPts val="0"/>
                        </a:spcAft>
                        <a:buNone/>
                      </a:pPr>
                      <a:endParaRPr dirty="0"/>
                    </a:p>
                  </a:txBody>
                  <a:tcPr marL="91425" marR="91425" marT="91425" marB="91425"/>
                </a:tc>
                <a:tc gridSpan="2">
                  <a:txBody>
                    <a:bodyPr/>
                    <a:lstStyle/>
                    <a:p>
                      <a:pPr marL="0" lvl="0" indent="0" algn="l" rtl="0">
                        <a:spcBef>
                          <a:spcPts val="0"/>
                        </a:spcBef>
                        <a:spcAft>
                          <a:spcPts val="0"/>
                        </a:spcAft>
                        <a:buNone/>
                      </a:pPr>
                      <a:r>
                        <a:rPr lang="en-US" dirty="0"/>
                        <a:t>Test</a:t>
                      </a:r>
                      <a:endParaRPr dirty="0"/>
                    </a:p>
                  </a:txBody>
                  <a:tcPr marL="91425" marR="91425" marT="91425" marB="91425">
                    <a:solidFill>
                      <a:schemeClr val="accent2"/>
                    </a:solidFill>
                  </a:tcPr>
                </a:tc>
                <a:tc hMerge="1">
                  <a:txBody>
                    <a:bodyPr/>
                    <a:lstStyle/>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val="3650152593"/>
                  </a:ext>
                </a:extLst>
              </a:tr>
              <a:tr h="773972">
                <a:tc>
                  <a:txBody>
                    <a:bodyPr/>
                    <a:lstStyle/>
                    <a:p>
                      <a:pPr marL="0" lvl="0" indent="0" algn="l" rtl="0">
                        <a:spcBef>
                          <a:spcPts val="0"/>
                        </a:spcBef>
                        <a:spcAft>
                          <a:spcPts val="0"/>
                        </a:spcAft>
                        <a:buNone/>
                      </a:pPr>
                      <a:r>
                        <a:rPr lang="en-US" dirty="0"/>
                        <a:t>Model Type</a:t>
                      </a:r>
                      <a:endParaRPr dirty="0"/>
                    </a:p>
                  </a:txBody>
                  <a:tcPr marL="91425" marR="91425" marT="91425" marB="91425">
                    <a:solidFill>
                      <a:schemeClr val="accent2">
                        <a:lumMod val="60000"/>
                        <a:lumOff val="40000"/>
                      </a:schemeClr>
                    </a:solidFill>
                  </a:tcPr>
                </a:tc>
                <a:tc>
                  <a:txBody>
                    <a:bodyPr/>
                    <a:lstStyle/>
                    <a:p>
                      <a:pPr marL="0" lvl="0" indent="0" algn="l" rtl="0">
                        <a:spcBef>
                          <a:spcPts val="0"/>
                        </a:spcBef>
                        <a:spcAft>
                          <a:spcPts val="0"/>
                        </a:spcAft>
                        <a:buNone/>
                      </a:pPr>
                      <a:r>
                        <a:rPr lang="en-US" dirty="0"/>
                        <a:t>R²</a:t>
                      </a:r>
                      <a:endParaRPr dirty="0"/>
                    </a:p>
                  </a:txBody>
                  <a:tcPr marL="91425" marR="91425" marT="91425" marB="91425">
                    <a:solidFill>
                      <a:schemeClr val="accent2">
                        <a:lumMod val="60000"/>
                        <a:lumOff val="40000"/>
                      </a:schemeClr>
                    </a:solidFill>
                  </a:tcPr>
                </a:tc>
                <a:tc>
                  <a:txBody>
                    <a:bodyPr/>
                    <a:lstStyle/>
                    <a:p>
                      <a:pPr marL="0" lvl="0" indent="0" algn="l" rtl="0">
                        <a:spcBef>
                          <a:spcPts val="0"/>
                        </a:spcBef>
                        <a:spcAft>
                          <a:spcPts val="0"/>
                        </a:spcAft>
                        <a:buNone/>
                      </a:pPr>
                      <a:r>
                        <a:rPr lang="en-US" dirty="0"/>
                        <a:t>RMSE </a:t>
                      </a:r>
                      <a:endParaRPr dirty="0"/>
                    </a:p>
                  </a:txBody>
                  <a:tcPr marL="91425" marR="91425" marT="91425" marB="91425">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R²</a:t>
                      </a:r>
                    </a:p>
                    <a:p>
                      <a:pPr marL="0" lvl="0" indent="0" algn="l" rtl="0">
                        <a:spcBef>
                          <a:spcPts val="0"/>
                        </a:spcBef>
                        <a:spcAft>
                          <a:spcPts val="0"/>
                        </a:spcAft>
                        <a:buNone/>
                      </a:pPr>
                      <a:endParaRPr dirty="0"/>
                    </a:p>
                  </a:txBody>
                  <a:tcPr marL="91425" marR="91425" marT="91425" marB="91425">
                    <a:solidFill>
                      <a:schemeClr val="accent2">
                        <a:lumMod val="60000"/>
                        <a:lumOff val="40000"/>
                      </a:schemeClr>
                    </a:solidFill>
                  </a:tcPr>
                </a:tc>
                <a:tc>
                  <a:txBody>
                    <a:bodyPr/>
                    <a:lstStyle/>
                    <a:p>
                      <a:pPr marL="0" lvl="0" indent="0" algn="l" rtl="0">
                        <a:spcBef>
                          <a:spcPts val="0"/>
                        </a:spcBef>
                        <a:spcAft>
                          <a:spcPts val="0"/>
                        </a:spcAft>
                        <a:buNone/>
                      </a:pPr>
                      <a:r>
                        <a:rPr lang="en-US" dirty="0"/>
                        <a:t>RMSE</a:t>
                      </a:r>
                      <a:endParaRPr dirty="0"/>
                    </a:p>
                  </a:txBody>
                  <a:tcPr marL="91425" marR="91425" marT="91425" marB="91425">
                    <a:solidFill>
                      <a:schemeClr val="accent2">
                        <a:lumMod val="60000"/>
                        <a:lumOff val="40000"/>
                      </a:schemeClr>
                    </a:solidFill>
                  </a:tcPr>
                </a:tc>
                <a:extLst>
                  <a:ext uri="{0D108BD9-81ED-4DB2-BD59-A6C34878D82A}">
                    <a16:rowId xmlns:a16="http://schemas.microsoft.com/office/drawing/2014/main" val="10000"/>
                  </a:ext>
                </a:extLst>
              </a:tr>
              <a:tr h="503069">
                <a:tc>
                  <a:txBody>
                    <a:bodyPr/>
                    <a:lstStyle/>
                    <a:p>
                      <a:pPr marL="0" lvl="0" indent="0" algn="l" rtl="0">
                        <a:spcBef>
                          <a:spcPts val="0"/>
                        </a:spcBef>
                        <a:spcAft>
                          <a:spcPts val="0"/>
                        </a:spcAft>
                        <a:buNone/>
                      </a:pPr>
                      <a:r>
                        <a:rPr lang="en-US" dirty="0"/>
                        <a:t>MLR </a:t>
                      </a:r>
                      <a:endParaRPr dirty="0"/>
                    </a:p>
                  </a:txBody>
                  <a:tcPr marL="91425" marR="91425" marT="91425" marB="91425">
                    <a:solidFill>
                      <a:schemeClr val="accent2">
                        <a:lumMod val="60000"/>
                        <a:lumOff val="40000"/>
                      </a:schemeClr>
                    </a:solidFill>
                  </a:tcPr>
                </a:tc>
                <a:tc>
                  <a:txBody>
                    <a:bodyPr/>
                    <a:lstStyle/>
                    <a:p>
                      <a:pPr marL="0" lvl="0" indent="0" algn="l" rtl="0">
                        <a:spcBef>
                          <a:spcPts val="0"/>
                        </a:spcBef>
                        <a:spcAft>
                          <a:spcPts val="0"/>
                        </a:spcAft>
                        <a:buNone/>
                      </a:pPr>
                      <a:r>
                        <a:rPr lang="en-US" dirty="0"/>
                        <a:t>0.9401</a:t>
                      </a:r>
                      <a:endParaRPr dirty="0"/>
                    </a:p>
                  </a:txBody>
                  <a:tcPr marL="91425" marR="91425" marT="91425" marB="91425">
                    <a:solidFill>
                      <a:schemeClr val="accent2">
                        <a:lumMod val="20000"/>
                        <a:lumOff val="80000"/>
                      </a:schemeClr>
                    </a:solidFill>
                  </a:tcPr>
                </a:tc>
                <a:tc>
                  <a:txBody>
                    <a:bodyPr/>
                    <a:lstStyle/>
                    <a:p>
                      <a:pPr marL="0" lvl="0" indent="0" algn="l" rtl="0">
                        <a:spcBef>
                          <a:spcPts val="0"/>
                        </a:spcBef>
                        <a:spcAft>
                          <a:spcPts val="0"/>
                        </a:spcAft>
                        <a:buNone/>
                      </a:pPr>
                      <a:r>
                        <a:rPr lang="en-US" dirty="0"/>
                        <a:t>7.076982</a:t>
                      </a:r>
                      <a:endParaRPr dirty="0"/>
                    </a:p>
                  </a:txBody>
                  <a:tcPr marL="91425" marR="91425" marT="91425" marB="91425">
                    <a:solidFill>
                      <a:schemeClr val="accent2">
                        <a:lumMod val="20000"/>
                        <a:lumOff val="80000"/>
                      </a:schemeClr>
                    </a:solidFill>
                  </a:tcPr>
                </a:tc>
                <a:tc>
                  <a:txBody>
                    <a:bodyPr/>
                    <a:lstStyle/>
                    <a:p>
                      <a:pPr marL="0" lvl="0" indent="0" algn="l" rtl="0">
                        <a:spcBef>
                          <a:spcPts val="0"/>
                        </a:spcBef>
                        <a:spcAft>
                          <a:spcPts val="0"/>
                        </a:spcAft>
                        <a:buNone/>
                      </a:pPr>
                      <a:r>
                        <a:rPr lang="en-US" dirty="0"/>
                        <a:t>0.9411832</a:t>
                      </a:r>
                      <a:endParaRPr dirty="0"/>
                    </a:p>
                  </a:txBody>
                  <a:tcPr marL="91425" marR="91425" marT="91425" marB="91425">
                    <a:solidFill>
                      <a:schemeClr val="accent2">
                        <a:lumMod val="20000"/>
                        <a:lumOff val="80000"/>
                      </a:schemeClr>
                    </a:solidFill>
                  </a:tcPr>
                </a:tc>
                <a:tc>
                  <a:txBody>
                    <a:bodyPr/>
                    <a:lstStyle/>
                    <a:p>
                      <a:pPr marL="0" lvl="0" indent="0" algn="l" rtl="0">
                        <a:spcBef>
                          <a:spcPts val="0"/>
                        </a:spcBef>
                        <a:spcAft>
                          <a:spcPts val="0"/>
                        </a:spcAft>
                        <a:buNone/>
                      </a:pPr>
                      <a:r>
                        <a:rPr lang="en-US" dirty="0"/>
                        <a:t>7.147255</a:t>
                      </a:r>
                      <a:endParaRPr dirty="0"/>
                    </a:p>
                  </a:txBody>
                  <a:tcPr marL="91425" marR="91425" marT="91425" marB="91425">
                    <a:solidFill>
                      <a:schemeClr val="accent2">
                        <a:lumMod val="20000"/>
                        <a:lumOff val="80000"/>
                      </a:schemeClr>
                    </a:solidFill>
                  </a:tcPr>
                </a:tc>
                <a:extLst>
                  <a:ext uri="{0D108BD9-81ED-4DB2-BD59-A6C34878D82A}">
                    <a16:rowId xmlns:a16="http://schemas.microsoft.com/office/drawing/2014/main" val="10001"/>
                  </a:ext>
                </a:extLst>
              </a:tr>
              <a:tr h="503069">
                <a:tc>
                  <a:txBody>
                    <a:bodyPr/>
                    <a:lstStyle/>
                    <a:p>
                      <a:pPr marL="0" lvl="0" indent="0" algn="l" rtl="0">
                        <a:spcBef>
                          <a:spcPts val="0"/>
                        </a:spcBef>
                        <a:spcAft>
                          <a:spcPts val="0"/>
                        </a:spcAft>
                        <a:buNone/>
                      </a:pPr>
                      <a:r>
                        <a:rPr lang="en-US"/>
                        <a:t>SVR</a:t>
                      </a:r>
                      <a:endParaRPr/>
                    </a:p>
                  </a:txBody>
                  <a:tcPr marL="91425" marR="91425" marT="91425" marB="91425">
                    <a:solidFill>
                      <a:schemeClr val="accent2">
                        <a:lumMod val="60000"/>
                        <a:lumOff val="40000"/>
                      </a:schemeClr>
                    </a:solidFill>
                  </a:tcPr>
                </a:tc>
                <a:tc>
                  <a:txBody>
                    <a:bodyPr/>
                    <a:lstStyle/>
                    <a:p>
                      <a:pPr marL="0" lvl="0" indent="0" algn="l" rtl="0">
                        <a:spcBef>
                          <a:spcPts val="0"/>
                        </a:spcBef>
                        <a:spcAft>
                          <a:spcPts val="0"/>
                        </a:spcAft>
                        <a:buNone/>
                      </a:pPr>
                      <a:r>
                        <a:rPr lang="en-US" dirty="0"/>
                        <a:t>0.9519412</a:t>
                      </a:r>
                      <a:endParaRPr dirty="0"/>
                    </a:p>
                  </a:txBody>
                  <a:tcPr marL="91425" marR="91425" marT="91425" marB="91425">
                    <a:solidFill>
                      <a:schemeClr val="accent2">
                        <a:lumMod val="20000"/>
                        <a:lumOff val="80000"/>
                      </a:schemeClr>
                    </a:solidFill>
                  </a:tcPr>
                </a:tc>
                <a:tc>
                  <a:txBody>
                    <a:bodyPr/>
                    <a:lstStyle/>
                    <a:p>
                      <a:pPr marL="0" lvl="0" indent="0" algn="l" rtl="0">
                        <a:spcBef>
                          <a:spcPts val="0"/>
                        </a:spcBef>
                        <a:spcAft>
                          <a:spcPts val="0"/>
                        </a:spcAft>
                        <a:buNone/>
                      </a:pPr>
                      <a:r>
                        <a:rPr lang="en-US" dirty="0"/>
                        <a:t>6.306071</a:t>
                      </a:r>
                      <a:endParaRPr dirty="0"/>
                    </a:p>
                  </a:txBody>
                  <a:tcPr marL="91425" marR="91425" marT="91425" marB="91425">
                    <a:solidFill>
                      <a:schemeClr val="accent2">
                        <a:lumMod val="20000"/>
                        <a:lumOff val="80000"/>
                      </a:schemeClr>
                    </a:solidFill>
                  </a:tcPr>
                </a:tc>
                <a:tc>
                  <a:txBody>
                    <a:bodyPr/>
                    <a:lstStyle/>
                    <a:p>
                      <a:pPr marL="0" lvl="0" indent="0" algn="l" rtl="0">
                        <a:spcBef>
                          <a:spcPts val="0"/>
                        </a:spcBef>
                        <a:spcAft>
                          <a:spcPts val="0"/>
                        </a:spcAft>
                        <a:buNone/>
                      </a:pPr>
                      <a:r>
                        <a:rPr lang="en-US" dirty="0"/>
                        <a:t>0.8197316</a:t>
                      </a:r>
                      <a:endParaRPr dirty="0"/>
                    </a:p>
                  </a:txBody>
                  <a:tcPr marL="91425" marR="91425" marT="91425" marB="91425">
                    <a:solidFill>
                      <a:schemeClr val="accent2">
                        <a:lumMod val="20000"/>
                        <a:lumOff val="80000"/>
                      </a:schemeClr>
                    </a:solidFill>
                  </a:tcPr>
                </a:tc>
                <a:tc>
                  <a:txBody>
                    <a:bodyPr/>
                    <a:lstStyle/>
                    <a:p>
                      <a:pPr marL="0" lvl="0" indent="0" algn="l" rtl="0">
                        <a:spcBef>
                          <a:spcPts val="0"/>
                        </a:spcBef>
                        <a:spcAft>
                          <a:spcPts val="0"/>
                        </a:spcAft>
                        <a:buNone/>
                      </a:pPr>
                      <a:r>
                        <a:rPr lang="en-US" dirty="0"/>
                        <a:t>7.097108</a:t>
                      </a:r>
                      <a:endParaRPr dirty="0"/>
                    </a:p>
                  </a:txBody>
                  <a:tcPr marL="91425" marR="91425" marT="91425" marB="91425">
                    <a:solidFill>
                      <a:schemeClr val="accent2">
                        <a:lumMod val="20000"/>
                        <a:lumOff val="80000"/>
                      </a:schemeClr>
                    </a:solidFill>
                  </a:tcPr>
                </a:tc>
                <a:extLst>
                  <a:ext uri="{0D108BD9-81ED-4DB2-BD59-A6C34878D82A}">
                    <a16:rowId xmlns:a16="http://schemas.microsoft.com/office/drawing/2014/main" val="10002"/>
                  </a:ext>
                </a:extLst>
              </a:tr>
              <a:tr h="548448">
                <a:tc>
                  <a:txBody>
                    <a:bodyPr/>
                    <a:lstStyle/>
                    <a:p>
                      <a:pPr marL="0" lvl="0" indent="0" algn="l" rtl="0">
                        <a:spcBef>
                          <a:spcPts val="0"/>
                        </a:spcBef>
                        <a:spcAft>
                          <a:spcPts val="0"/>
                        </a:spcAft>
                        <a:buNone/>
                      </a:pPr>
                      <a:r>
                        <a:rPr lang="en-US" dirty="0"/>
                        <a:t>DT</a:t>
                      </a:r>
                      <a:endParaRPr dirty="0"/>
                    </a:p>
                  </a:txBody>
                  <a:tcPr marL="91425" marR="91425" marT="91425" marB="91425">
                    <a:solidFill>
                      <a:schemeClr val="accent2">
                        <a:lumMod val="60000"/>
                        <a:lumOff val="40000"/>
                      </a:schemeClr>
                    </a:solidFill>
                  </a:tcPr>
                </a:tc>
                <a:tc>
                  <a:txBody>
                    <a:bodyPr/>
                    <a:lstStyle/>
                    <a:p>
                      <a:pPr marL="0" lvl="0" indent="0" algn="l" rtl="0">
                        <a:spcBef>
                          <a:spcPts val="0"/>
                        </a:spcBef>
                        <a:spcAft>
                          <a:spcPts val="0"/>
                        </a:spcAft>
                        <a:buNone/>
                      </a:pPr>
                      <a:r>
                        <a:rPr lang="en-US" dirty="0"/>
                        <a:t>0.815362</a:t>
                      </a:r>
                      <a:endParaRPr dirty="0"/>
                    </a:p>
                  </a:txBody>
                  <a:tcPr marL="91425" marR="91425" marT="91425" marB="91425">
                    <a:solidFill>
                      <a:schemeClr val="accent2">
                        <a:lumMod val="20000"/>
                        <a:lumOff val="80000"/>
                      </a:schemeClr>
                    </a:solidFill>
                  </a:tcPr>
                </a:tc>
                <a:tc>
                  <a:txBody>
                    <a:bodyPr/>
                    <a:lstStyle/>
                    <a:p>
                      <a:pPr marL="0" lvl="0" indent="0" algn="l" rtl="0">
                        <a:spcBef>
                          <a:spcPts val="0"/>
                        </a:spcBef>
                        <a:spcAft>
                          <a:spcPts val="0"/>
                        </a:spcAft>
                        <a:buNone/>
                      </a:pPr>
                      <a:r>
                        <a:rPr lang="en-US" dirty="0"/>
                        <a:t>12.43825</a:t>
                      </a:r>
                      <a:endParaRPr dirty="0"/>
                    </a:p>
                  </a:txBody>
                  <a:tcPr marL="91425" marR="91425" marT="91425" marB="91425">
                    <a:solidFill>
                      <a:schemeClr val="accent2">
                        <a:lumMod val="20000"/>
                        <a:lumOff val="80000"/>
                      </a:schemeClr>
                    </a:solidFill>
                  </a:tcPr>
                </a:tc>
                <a:tc>
                  <a:txBody>
                    <a:bodyPr/>
                    <a:lstStyle/>
                    <a:p>
                      <a:pPr marL="0" lvl="0" indent="0" algn="l" rtl="0">
                        <a:spcBef>
                          <a:spcPts val="0"/>
                        </a:spcBef>
                        <a:spcAft>
                          <a:spcPts val="0"/>
                        </a:spcAft>
                        <a:buNone/>
                      </a:pPr>
                      <a:r>
                        <a:rPr lang="en-US" dirty="0"/>
                        <a:t>0.8197316</a:t>
                      </a:r>
                      <a:endParaRPr dirty="0"/>
                    </a:p>
                  </a:txBody>
                  <a:tcPr marL="91425" marR="91425" marT="91425" marB="91425">
                    <a:solidFill>
                      <a:schemeClr val="accent2">
                        <a:lumMod val="20000"/>
                        <a:lumOff val="80000"/>
                      </a:schemeClr>
                    </a:solidFill>
                  </a:tcPr>
                </a:tc>
                <a:tc>
                  <a:txBody>
                    <a:bodyPr/>
                    <a:lstStyle/>
                    <a:p>
                      <a:pPr marL="0" lvl="0" indent="0" algn="l" rtl="0">
                        <a:spcBef>
                          <a:spcPts val="0"/>
                        </a:spcBef>
                        <a:spcAft>
                          <a:spcPts val="0"/>
                        </a:spcAft>
                        <a:buNone/>
                      </a:pPr>
                      <a:r>
                        <a:rPr lang="en-US" dirty="0"/>
                        <a:t>12.53309</a:t>
                      </a:r>
                      <a:endParaRPr dirty="0"/>
                    </a:p>
                  </a:txBody>
                  <a:tcPr marL="91425" marR="91425" marT="91425" marB="91425">
                    <a:solidFill>
                      <a:schemeClr val="accent2">
                        <a:lumMod val="20000"/>
                        <a:lumOff val="80000"/>
                      </a:schemeClr>
                    </a:solidFill>
                  </a:tcPr>
                </a:tc>
                <a:extLst>
                  <a:ext uri="{0D108BD9-81ED-4DB2-BD59-A6C34878D82A}">
                    <a16:rowId xmlns:a16="http://schemas.microsoft.com/office/drawing/2014/main" val="10003"/>
                  </a:ext>
                </a:extLst>
              </a:tr>
            </a:tbl>
          </a:graphicData>
        </a:graphic>
      </p:graphicFrame>
      <p:pic>
        <p:nvPicPr>
          <p:cNvPr id="3" name="Picture 2" descr="Table&#10;&#10;Description automatically generated">
            <a:extLst>
              <a:ext uri="{FF2B5EF4-FFF2-40B4-BE49-F238E27FC236}">
                <a16:creationId xmlns:a16="http://schemas.microsoft.com/office/drawing/2014/main" id="{2DFACB41-1276-47E4-A104-737C54DFD392}"/>
              </a:ext>
            </a:extLst>
          </p:cNvPr>
          <p:cNvPicPr>
            <a:picLocks noChangeAspect="1"/>
          </p:cNvPicPr>
          <p:nvPr/>
        </p:nvPicPr>
        <p:blipFill>
          <a:blip r:embed="rId3"/>
          <a:stretch>
            <a:fillRect/>
          </a:stretch>
        </p:blipFill>
        <p:spPr>
          <a:xfrm>
            <a:off x="412316" y="2052381"/>
            <a:ext cx="5439534" cy="366763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6"/>
          <p:cNvSpPr txBox="1">
            <a:spLocks noGrp="1"/>
          </p:cNvSpPr>
          <p:nvPr>
            <p:ph type="title"/>
          </p:nvPr>
        </p:nvSpPr>
        <p:spPr>
          <a:xfrm>
            <a:off x="457200" y="594336"/>
            <a:ext cx="3229800" cy="5941200"/>
          </a:xfrm>
          <a:prstGeom prst="rect">
            <a:avLst/>
          </a:prstGeom>
        </p:spPr>
        <p:txBody>
          <a:bodyPr spcFirstLastPara="1" wrap="square" lIns="91425" tIns="45700" rIns="91425" bIns="45700" anchor="ctr" anchorCtr="0">
            <a:normAutofit/>
          </a:bodyPr>
          <a:lstStyle/>
          <a:p>
            <a:pPr marL="0" lvl="0" indent="0" algn="l" rtl="0">
              <a:lnSpc>
                <a:spcPct val="90000"/>
              </a:lnSpc>
              <a:spcBef>
                <a:spcPts val="1200"/>
              </a:spcBef>
              <a:spcAft>
                <a:spcPts val="200"/>
              </a:spcAft>
              <a:buClr>
                <a:schemeClr val="dk1"/>
              </a:buClr>
              <a:buSzPts val="1100"/>
              <a:buFont typeface="Arial"/>
              <a:buNone/>
            </a:pPr>
            <a:r>
              <a:rPr lang="en-US" sz="3200">
                <a:solidFill>
                  <a:srgbClr val="FFFFFF"/>
                </a:solidFill>
              </a:rPr>
              <a:t>Predicting </a:t>
            </a:r>
            <a:r>
              <a:rPr lang="en-US" sz="3200"/>
              <a:t>Position</a:t>
            </a:r>
            <a:r>
              <a:rPr lang="en-US" sz="3200">
                <a:solidFill>
                  <a:srgbClr val="FFFFFF"/>
                </a:solidFill>
              </a:rPr>
              <a:t> Player</a:t>
            </a:r>
            <a:r>
              <a:rPr lang="en-US" sz="3200"/>
              <a:t>’s</a:t>
            </a:r>
            <a:r>
              <a:rPr lang="en-US" sz="3200">
                <a:solidFill>
                  <a:srgbClr val="FFFFFF"/>
                </a:solidFill>
              </a:rPr>
              <a:t> Performance?</a:t>
            </a:r>
            <a:endParaRPr sz="3200">
              <a:solidFill>
                <a:srgbClr val="FFFFFF"/>
              </a:solidFill>
            </a:endParaRPr>
          </a:p>
        </p:txBody>
      </p:sp>
      <p:pic>
        <p:nvPicPr>
          <p:cNvPr id="203" name="Google Shape;203;p26"/>
          <p:cNvPicPr preferRelativeResize="0"/>
          <p:nvPr/>
        </p:nvPicPr>
        <p:blipFill>
          <a:blip r:embed="rId3">
            <a:alphaModFix/>
          </a:blip>
          <a:stretch>
            <a:fillRect/>
          </a:stretch>
        </p:blipFill>
        <p:spPr>
          <a:xfrm>
            <a:off x="5142900" y="120150"/>
            <a:ext cx="5824174" cy="5824174"/>
          </a:xfrm>
          <a:prstGeom prst="rect">
            <a:avLst/>
          </a:prstGeom>
          <a:noFill/>
          <a:ln>
            <a:noFill/>
          </a:ln>
        </p:spPr>
      </p:pic>
      <p:sp>
        <p:nvSpPr>
          <p:cNvPr id="204" name="Google Shape;204;p26"/>
          <p:cNvSpPr txBox="1"/>
          <p:nvPr/>
        </p:nvSpPr>
        <p:spPr>
          <a:xfrm>
            <a:off x="5142900" y="6030300"/>
            <a:ext cx="6191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Single Season Hit Record Holder Ichiro Suzuki (2001)</a:t>
            </a:r>
            <a:endParaRPr>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7"/>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WAR formula</a:t>
            </a:r>
            <a:endParaRPr/>
          </a:p>
        </p:txBody>
      </p:sp>
      <p:sp>
        <p:nvSpPr>
          <p:cNvPr id="210" name="Google Shape;210;p27"/>
          <p:cNvSpPr txBox="1"/>
          <p:nvPr/>
        </p:nvSpPr>
        <p:spPr>
          <a:xfrm>
            <a:off x="1235525" y="1880125"/>
            <a:ext cx="9920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latin typeface="Calibri"/>
                <a:ea typeface="Calibri"/>
                <a:cs typeface="Calibri"/>
                <a:sym typeface="Calibri"/>
              </a:rPr>
              <a:t>WAR = (OPS/OPSmean)+(SBP/SBPmean)+(FP/FPmean)</a:t>
            </a:r>
            <a:endParaRPr sz="2400">
              <a:latin typeface="Calibri"/>
              <a:ea typeface="Calibri"/>
              <a:cs typeface="Calibri"/>
              <a:sym typeface="Calibri"/>
            </a:endParaRPr>
          </a:p>
        </p:txBody>
      </p:sp>
      <p:pic>
        <p:nvPicPr>
          <p:cNvPr id="211" name="Google Shape;211;p27"/>
          <p:cNvPicPr preferRelativeResize="0"/>
          <p:nvPr/>
        </p:nvPicPr>
        <p:blipFill>
          <a:blip r:embed="rId3">
            <a:alphaModFix/>
          </a:blip>
          <a:stretch>
            <a:fillRect/>
          </a:stretch>
        </p:blipFill>
        <p:spPr>
          <a:xfrm>
            <a:off x="0" y="3117250"/>
            <a:ext cx="12192000" cy="2185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8"/>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Is salary a good predictor for Player performance(WAR)?</a:t>
            </a:r>
            <a:endParaRPr/>
          </a:p>
        </p:txBody>
      </p:sp>
      <p:sp>
        <p:nvSpPr>
          <p:cNvPr id="217" name="Google Shape;217;p28"/>
          <p:cNvSpPr txBox="1">
            <a:spLocks noGrp="1"/>
          </p:cNvSpPr>
          <p:nvPr>
            <p:ph type="body" idx="1"/>
          </p:nvPr>
        </p:nvSpPr>
        <p:spPr>
          <a:xfrm>
            <a:off x="1097280" y="1846052"/>
            <a:ext cx="4937700" cy="736200"/>
          </a:xfrm>
          <a:prstGeom prst="rect">
            <a:avLst/>
          </a:prstGeom>
        </p:spPr>
        <p:txBody>
          <a:bodyPr spcFirstLastPara="1" wrap="square" lIns="91425" tIns="45700" rIns="91425" bIns="45700" anchor="ctr" anchorCtr="0">
            <a:normAutofit/>
          </a:bodyPr>
          <a:lstStyle/>
          <a:p>
            <a:pPr marL="0" lvl="0" indent="0" algn="l" rtl="0">
              <a:spcBef>
                <a:spcPts val="1200"/>
              </a:spcBef>
              <a:spcAft>
                <a:spcPts val="200"/>
              </a:spcAft>
              <a:buNone/>
            </a:pPr>
            <a:r>
              <a:rPr lang="en-US"/>
              <a:t>Visualization</a:t>
            </a:r>
            <a:endParaRPr/>
          </a:p>
        </p:txBody>
      </p:sp>
      <p:sp>
        <p:nvSpPr>
          <p:cNvPr id="218" name="Google Shape;218;p28"/>
          <p:cNvSpPr txBox="1">
            <a:spLocks noGrp="1"/>
          </p:cNvSpPr>
          <p:nvPr>
            <p:ph type="body" idx="3"/>
          </p:nvPr>
        </p:nvSpPr>
        <p:spPr>
          <a:xfrm>
            <a:off x="6217920" y="1846052"/>
            <a:ext cx="4937700" cy="736200"/>
          </a:xfrm>
          <a:prstGeom prst="rect">
            <a:avLst/>
          </a:prstGeom>
        </p:spPr>
        <p:txBody>
          <a:bodyPr spcFirstLastPara="1" wrap="square" lIns="91425" tIns="45700" rIns="91425" bIns="45700" anchor="ctr" anchorCtr="0">
            <a:normAutofit/>
          </a:bodyPr>
          <a:lstStyle/>
          <a:p>
            <a:pPr marL="0" lvl="0" indent="0" algn="l" rtl="0">
              <a:spcBef>
                <a:spcPts val="1200"/>
              </a:spcBef>
              <a:spcAft>
                <a:spcPts val="200"/>
              </a:spcAft>
              <a:buNone/>
            </a:pPr>
            <a:r>
              <a:rPr lang="en-US"/>
              <a:t>MLR</a:t>
            </a:r>
            <a:endParaRPr/>
          </a:p>
        </p:txBody>
      </p:sp>
      <p:pic>
        <p:nvPicPr>
          <p:cNvPr id="219" name="Google Shape;219;p28"/>
          <p:cNvPicPr preferRelativeResize="0"/>
          <p:nvPr/>
        </p:nvPicPr>
        <p:blipFill>
          <a:blip r:embed="rId3">
            <a:alphaModFix/>
          </a:blip>
          <a:stretch>
            <a:fillRect/>
          </a:stretch>
        </p:blipFill>
        <p:spPr>
          <a:xfrm>
            <a:off x="0" y="2484589"/>
            <a:ext cx="5913120" cy="3758570"/>
          </a:xfrm>
          <a:prstGeom prst="rect">
            <a:avLst/>
          </a:prstGeom>
          <a:noFill/>
          <a:ln>
            <a:noFill/>
          </a:ln>
        </p:spPr>
      </p:pic>
      <p:pic>
        <p:nvPicPr>
          <p:cNvPr id="220" name="Google Shape;220;p28"/>
          <p:cNvPicPr preferRelativeResize="0"/>
          <p:nvPr/>
        </p:nvPicPr>
        <p:blipFill>
          <a:blip r:embed="rId4">
            <a:alphaModFix/>
          </a:blip>
          <a:stretch>
            <a:fillRect/>
          </a:stretch>
        </p:blipFill>
        <p:spPr>
          <a:xfrm>
            <a:off x="6217925" y="2582250"/>
            <a:ext cx="5657850" cy="3758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9"/>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Does birth location play a role in player Performance(WAR)?</a:t>
            </a:r>
            <a:endParaRPr/>
          </a:p>
        </p:txBody>
      </p:sp>
      <p:sp>
        <p:nvSpPr>
          <p:cNvPr id="226" name="Google Shape;226;p29"/>
          <p:cNvSpPr txBox="1">
            <a:spLocks noGrp="1"/>
          </p:cNvSpPr>
          <p:nvPr>
            <p:ph type="body" idx="1"/>
          </p:nvPr>
        </p:nvSpPr>
        <p:spPr>
          <a:xfrm>
            <a:off x="1097280" y="1846052"/>
            <a:ext cx="4937700" cy="736200"/>
          </a:xfrm>
          <a:prstGeom prst="rect">
            <a:avLst/>
          </a:prstGeom>
        </p:spPr>
        <p:txBody>
          <a:bodyPr spcFirstLastPara="1" wrap="square" lIns="91425" tIns="45700" rIns="91425" bIns="45700" anchor="ctr" anchorCtr="0">
            <a:normAutofit/>
          </a:bodyPr>
          <a:lstStyle/>
          <a:p>
            <a:pPr marL="0" lvl="0" indent="0" algn="l" rtl="0">
              <a:spcBef>
                <a:spcPts val="1200"/>
              </a:spcBef>
              <a:spcAft>
                <a:spcPts val="200"/>
              </a:spcAft>
              <a:buNone/>
            </a:pPr>
            <a:r>
              <a:rPr lang="en-US"/>
              <a:t>Visualization</a:t>
            </a:r>
            <a:endParaRPr/>
          </a:p>
        </p:txBody>
      </p:sp>
      <p:sp>
        <p:nvSpPr>
          <p:cNvPr id="227" name="Google Shape;227;p29"/>
          <p:cNvSpPr txBox="1">
            <a:spLocks noGrp="1"/>
          </p:cNvSpPr>
          <p:nvPr>
            <p:ph type="body" idx="3"/>
          </p:nvPr>
        </p:nvSpPr>
        <p:spPr>
          <a:xfrm>
            <a:off x="6217920" y="1846052"/>
            <a:ext cx="4937700" cy="736200"/>
          </a:xfrm>
          <a:prstGeom prst="rect">
            <a:avLst/>
          </a:prstGeom>
        </p:spPr>
        <p:txBody>
          <a:bodyPr spcFirstLastPara="1" wrap="square" lIns="91425" tIns="45700" rIns="91425" bIns="45700" anchor="ctr" anchorCtr="0">
            <a:normAutofit/>
          </a:bodyPr>
          <a:lstStyle/>
          <a:p>
            <a:pPr marL="0" lvl="0" indent="0" algn="l" rtl="0">
              <a:spcBef>
                <a:spcPts val="1200"/>
              </a:spcBef>
              <a:spcAft>
                <a:spcPts val="200"/>
              </a:spcAft>
              <a:buNone/>
            </a:pPr>
            <a:r>
              <a:rPr lang="en-US"/>
              <a:t>MLR</a:t>
            </a:r>
            <a:endParaRPr/>
          </a:p>
        </p:txBody>
      </p:sp>
      <p:pic>
        <p:nvPicPr>
          <p:cNvPr id="228" name="Google Shape;228;p29"/>
          <p:cNvPicPr preferRelativeResize="0"/>
          <p:nvPr/>
        </p:nvPicPr>
        <p:blipFill>
          <a:blip r:embed="rId3">
            <a:alphaModFix/>
          </a:blip>
          <a:stretch>
            <a:fillRect/>
          </a:stretch>
        </p:blipFill>
        <p:spPr>
          <a:xfrm>
            <a:off x="0" y="2582250"/>
            <a:ext cx="6034974" cy="2005722"/>
          </a:xfrm>
          <a:prstGeom prst="rect">
            <a:avLst/>
          </a:prstGeom>
          <a:noFill/>
          <a:ln>
            <a:noFill/>
          </a:ln>
        </p:spPr>
      </p:pic>
      <p:pic>
        <p:nvPicPr>
          <p:cNvPr id="229" name="Google Shape;229;p29"/>
          <p:cNvPicPr preferRelativeResize="0"/>
          <p:nvPr/>
        </p:nvPicPr>
        <p:blipFill>
          <a:blip r:embed="rId4">
            <a:alphaModFix/>
          </a:blip>
          <a:stretch>
            <a:fillRect/>
          </a:stretch>
        </p:blipFill>
        <p:spPr>
          <a:xfrm>
            <a:off x="6329975" y="2582247"/>
            <a:ext cx="5400675" cy="1162050"/>
          </a:xfrm>
          <a:prstGeom prst="rect">
            <a:avLst/>
          </a:prstGeom>
          <a:noFill/>
          <a:ln>
            <a:noFill/>
          </a:ln>
        </p:spPr>
      </p:pic>
      <p:pic>
        <p:nvPicPr>
          <p:cNvPr id="230" name="Google Shape;230;p29"/>
          <p:cNvPicPr preferRelativeResize="0"/>
          <p:nvPr/>
        </p:nvPicPr>
        <p:blipFill>
          <a:blip r:embed="rId5">
            <a:alphaModFix/>
          </a:blip>
          <a:stretch>
            <a:fillRect/>
          </a:stretch>
        </p:blipFill>
        <p:spPr>
          <a:xfrm>
            <a:off x="6478900" y="3744300"/>
            <a:ext cx="4937700" cy="69743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0"/>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Is age a factor in performance(WAR)?</a:t>
            </a:r>
            <a:endParaRPr/>
          </a:p>
        </p:txBody>
      </p:sp>
      <p:sp>
        <p:nvSpPr>
          <p:cNvPr id="236" name="Google Shape;236;p30"/>
          <p:cNvSpPr txBox="1">
            <a:spLocks noGrp="1"/>
          </p:cNvSpPr>
          <p:nvPr>
            <p:ph type="body" idx="1"/>
          </p:nvPr>
        </p:nvSpPr>
        <p:spPr>
          <a:xfrm>
            <a:off x="1097280" y="1846052"/>
            <a:ext cx="4937700" cy="736200"/>
          </a:xfrm>
          <a:prstGeom prst="rect">
            <a:avLst/>
          </a:prstGeom>
        </p:spPr>
        <p:txBody>
          <a:bodyPr spcFirstLastPara="1" wrap="square" lIns="91425" tIns="45700" rIns="91425" bIns="45700" anchor="ctr" anchorCtr="0">
            <a:normAutofit/>
          </a:bodyPr>
          <a:lstStyle/>
          <a:p>
            <a:pPr marL="0" lvl="0" indent="0" algn="l" rtl="0">
              <a:spcBef>
                <a:spcPts val="1200"/>
              </a:spcBef>
              <a:spcAft>
                <a:spcPts val="200"/>
              </a:spcAft>
              <a:buNone/>
            </a:pPr>
            <a:r>
              <a:rPr lang="en-US"/>
              <a:t>Visualization	</a:t>
            </a:r>
            <a:endParaRPr/>
          </a:p>
        </p:txBody>
      </p:sp>
      <p:sp>
        <p:nvSpPr>
          <p:cNvPr id="237" name="Google Shape;237;p30"/>
          <p:cNvSpPr txBox="1">
            <a:spLocks noGrp="1"/>
          </p:cNvSpPr>
          <p:nvPr>
            <p:ph type="body" idx="3"/>
          </p:nvPr>
        </p:nvSpPr>
        <p:spPr>
          <a:xfrm>
            <a:off x="6217920" y="1846052"/>
            <a:ext cx="4937700" cy="736200"/>
          </a:xfrm>
          <a:prstGeom prst="rect">
            <a:avLst/>
          </a:prstGeom>
        </p:spPr>
        <p:txBody>
          <a:bodyPr spcFirstLastPara="1" wrap="square" lIns="91425" tIns="45700" rIns="91425" bIns="45700" anchor="ctr" anchorCtr="0">
            <a:normAutofit/>
          </a:bodyPr>
          <a:lstStyle/>
          <a:p>
            <a:pPr marL="0" lvl="0" indent="0" algn="l" rtl="0">
              <a:spcBef>
                <a:spcPts val="1200"/>
              </a:spcBef>
              <a:spcAft>
                <a:spcPts val="200"/>
              </a:spcAft>
              <a:buNone/>
            </a:pPr>
            <a:r>
              <a:rPr lang="en-US"/>
              <a:t>MLR</a:t>
            </a:r>
            <a:endParaRPr/>
          </a:p>
        </p:txBody>
      </p:sp>
      <p:pic>
        <p:nvPicPr>
          <p:cNvPr id="238" name="Google Shape;238;p30"/>
          <p:cNvPicPr preferRelativeResize="0"/>
          <p:nvPr/>
        </p:nvPicPr>
        <p:blipFill>
          <a:blip r:embed="rId3">
            <a:alphaModFix/>
          </a:blip>
          <a:stretch>
            <a:fillRect/>
          </a:stretch>
        </p:blipFill>
        <p:spPr>
          <a:xfrm>
            <a:off x="636425" y="2454075"/>
            <a:ext cx="5141999" cy="3520300"/>
          </a:xfrm>
          <a:prstGeom prst="rect">
            <a:avLst/>
          </a:prstGeom>
          <a:noFill/>
          <a:ln>
            <a:noFill/>
          </a:ln>
        </p:spPr>
      </p:pic>
      <p:pic>
        <p:nvPicPr>
          <p:cNvPr id="239" name="Google Shape;239;p30"/>
          <p:cNvPicPr preferRelativeResize="0"/>
          <p:nvPr/>
        </p:nvPicPr>
        <p:blipFill>
          <a:blip r:embed="rId4">
            <a:alphaModFix/>
          </a:blip>
          <a:stretch>
            <a:fillRect/>
          </a:stretch>
        </p:blipFill>
        <p:spPr>
          <a:xfrm>
            <a:off x="6034974" y="2454077"/>
            <a:ext cx="6108776" cy="31749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1"/>
          <p:cNvSpPr txBox="1">
            <a:spLocks noGrp="1"/>
          </p:cNvSpPr>
          <p:nvPr>
            <p:ph type="title"/>
          </p:nvPr>
        </p:nvSpPr>
        <p:spPr>
          <a:xfrm>
            <a:off x="457200" y="594336"/>
            <a:ext cx="3240600" cy="5876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Predicting Performance of Pitchers</a:t>
            </a:r>
            <a:endParaRPr/>
          </a:p>
        </p:txBody>
      </p:sp>
      <p:pic>
        <p:nvPicPr>
          <p:cNvPr id="245" name="Google Shape;245;p31"/>
          <p:cNvPicPr preferRelativeResize="0"/>
          <p:nvPr/>
        </p:nvPicPr>
        <p:blipFill>
          <a:blip r:embed="rId3">
            <a:alphaModFix/>
          </a:blip>
          <a:stretch>
            <a:fillRect/>
          </a:stretch>
        </p:blipFill>
        <p:spPr>
          <a:xfrm>
            <a:off x="4239075" y="204225"/>
            <a:ext cx="7727027" cy="4912400"/>
          </a:xfrm>
          <a:prstGeom prst="rect">
            <a:avLst/>
          </a:prstGeom>
          <a:noFill/>
          <a:ln>
            <a:noFill/>
          </a:ln>
        </p:spPr>
      </p:pic>
      <p:sp>
        <p:nvSpPr>
          <p:cNvPr id="246" name="Google Shape;246;p31"/>
          <p:cNvSpPr txBox="1"/>
          <p:nvPr/>
        </p:nvSpPr>
        <p:spPr>
          <a:xfrm>
            <a:off x="5159650" y="5568100"/>
            <a:ext cx="6191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rgbClr val="202124"/>
                </a:solidFill>
                <a:highlight>
                  <a:srgbClr val="FFFFFF"/>
                </a:highlight>
                <a:latin typeface="Roboto"/>
                <a:ea typeface="Roboto"/>
                <a:cs typeface="Roboto"/>
                <a:sym typeface="Roboto"/>
              </a:rPr>
              <a:t>On September 24, 2010, against the San Diego Padres, Chapman was clocked at 105.1 mph</a:t>
            </a:r>
            <a:endParaRPr>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2"/>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FIP Formula</a:t>
            </a:r>
            <a:endParaRPr/>
          </a:p>
        </p:txBody>
      </p:sp>
      <p:sp>
        <p:nvSpPr>
          <p:cNvPr id="252" name="Google Shape;252;p32"/>
          <p:cNvSpPr txBox="1"/>
          <p:nvPr/>
        </p:nvSpPr>
        <p:spPr>
          <a:xfrm>
            <a:off x="1271325" y="2059200"/>
            <a:ext cx="9884400" cy="178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600">
                <a:latin typeface="Calibri"/>
                <a:ea typeface="Calibri"/>
                <a:cs typeface="Calibri"/>
                <a:sym typeface="Calibri"/>
              </a:rPr>
              <a:t>FIP = ((13*HR)+(3*(BB+HBP))-(2*SO))/IP + FIPconstant</a:t>
            </a:r>
            <a:endParaRPr sz="2600">
              <a:latin typeface="Calibri"/>
              <a:ea typeface="Calibri"/>
              <a:cs typeface="Calibri"/>
              <a:sym typeface="Calibri"/>
            </a:endParaRPr>
          </a:p>
          <a:p>
            <a:pPr marL="0" lvl="0" indent="0" algn="l" rtl="0">
              <a:spcBef>
                <a:spcPts val="0"/>
              </a:spcBef>
              <a:spcAft>
                <a:spcPts val="0"/>
              </a:spcAft>
              <a:buNone/>
            </a:pPr>
            <a:endParaRPr sz="2600">
              <a:latin typeface="Calibri"/>
              <a:ea typeface="Calibri"/>
              <a:cs typeface="Calibri"/>
              <a:sym typeface="Calibri"/>
            </a:endParaRPr>
          </a:p>
          <a:p>
            <a:pPr marL="0" lvl="0" indent="0" algn="l" rtl="0">
              <a:spcBef>
                <a:spcPts val="0"/>
              </a:spcBef>
              <a:spcAft>
                <a:spcPts val="0"/>
              </a:spcAft>
              <a:buNone/>
            </a:pPr>
            <a:endParaRPr sz="2600">
              <a:latin typeface="Calibri"/>
              <a:ea typeface="Calibri"/>
              <a:cs typeface="Calibri"/>
              <a:sym typeface="Calibri"/>
            </a:endParaRPr>
          </a:p>
          <a:p>
            <a:pPr marL="0" lvl="0" indent="0" algn="l" rtl="0">
              <a:spcBef>
                <a:spcPts val="0"/>
              </a:spcBef>
              <a:spcAft>
                <a:spcPts val="0"/>
              </a:spcAft>
              <a:buNone/>
            </a:pPr>
            <a:r>
              <a:rPr lang="en-US" sz="2600">
                <a:latin typeface="Calibri"/>
                <a:ea typeface="Calibri"/>
                <a:cs typeface="Calibri"/>
                <a:sym typeface="Calibri"/>
              </a:rPr>
              <a:t>FIPconstant =  lgERA - (((13*lgHR)+(3*(lgBB+lgHBP))-(2*lgSO))/lgIP)</a:t>
            </a:r>
            <a:endParaRPr sz="2600">
              <a:latin typeface="Calibri"/>
              <a:ea typeface="Calibri"/>
              <a:cs typeface="Calibri"/>
              <a:sym typeface="Calibri"/>
            </a:endParaRPr>
          </a:p>
        </p:txBody>
      </p:sp>
      <p:pic>
        <p:nvPicPr>
          <p:cNvPr id="253" name="Google Shape;253;p32"/>
          <p:cNvPicPr preferRelativeResize="0"/>
          <p:nvPr/>
        </p:nvPicPr>
        <p:blipFill>
          <a:blip r:embed="rId3">
            <a:alphaModFix/>
          </a:blip>
          <a:stretch>
            <a:fillRect/>
          </a:stretch>
        </p:blipFill>
        <p:spPr>
          <a:xfrm>
            <a:off x="30475" y="4363235"/>
            <a:ext cx="12191999" cy="103734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3"/>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Performance(FIP) Vs Salary</a:t>
            </a:r>
            <a:endParaRPr/>
          </a:p>
        </p:txBody>
      </p:sp>
      <p:sp>
        <p:nvSpPr>
          <p:cNvPr id="259" name="Google Shape;259;p33"/>
          <p:cNvSpPr txBox="1">
            <a:spLocks noGrp="1"/>
          </p:cNvSpPr>
          <p:nvPr>
            <p:ph type="body" idx="1"/>
          </p:nvPr>
        </p:nvSpPr>
        <p:spPr>
          <a:xfrm>
            <a:off x="1097280" y="1846052"/>
            <a:ext cx="4937700" cy="736200"/>
          </a:xfrm>
          <a:prstGeom prst="rect">
            <a:avLst/>
          </a:prstGeom>
        </p:spPr>
        <p:txBody>
          <a:bodyPr spcFirstLastPara="1" wrap="square" lIns="91425" tIns="45700" rIns="91425" bIns="45700" anchor="ctr" anchorCtr="0">
            <a:normAutofit/>
          </a:bodyPr>
          <a:lstStyle/>
          <a:p>
            <a:pPr marL="0" lvl="0" indent="0" algn="l" rtl="0">
              <a:spcBef>
                <a:spcPts val="1200"/>
              </a:spcBef>
              <a:spcAft>
                <a:spcPts val="200"/>
              </a:spcAft>
              <a:buNone/>
            </a:pPr>
            <a:r>
              <a:rPr lang="en-US"/>
              <a:t>Visualization</a:t>
            </a:r>
            <a:endParaRPr/>
          </a:p>
        </p:txBody>
      </p:sp>
      <p:sp>
        <p:nvSpPr>
          <p:cNvPr id="260" name="Google Shape;260;p33"/>
          <p:cNvSpPr txBox="1">
            <a:spLocks noGrp="1"/>
          </p:cNvSpPr>
          <p:nvPr>
            <p:ph type="body" idx="3"/>
          </p:nvPr>
        </p:nvSpPr>
        <p:spPr>
          <a:xfrm>
            <a:off x="6217920" y="1846052"/>
            <a:ext cx="4937700" cy="736200"/>
          </a:xfrm>
          <a:prstGeom prst="rect">
            <a:avLst/>
          </a:prstGeom>
        </p:spPr>
        <p:txBody>
          <a:bodyPr spcFirstLastPara="1" wrap="square" lIns="91425" tIns="45700" rIns="91425" bIns="45700" anchor="ctr" anchorCtr="0">
            <a:normAutofit/>
          </a:bodyPr>
          <a:lstStyle/>
          <a:p>
            <a:pPr marL="0" lvl="0" indent="0" algn="l" rtl="0">
              <a:spcBef>
                <a:spcPts val="1200"/>
              </a:spcBef>
              <a:spcAft>
                <a:spcPts val="200"/>
              </a:spcAft>
              <a:buNone/>
            </a:pPr>
            <a:r>
              <a:rPr lang="en-US"/>
              <a:t>MLR</a:t>
            </a:r>
            <a:endParaRPr/>
          </a:p>
        </p:txBody>
      </p:sp>
      <p:pic>
        <p:nvPicPr>
          <p:cNvPr id="261" name="Google Shape;261;p33"/>
          <p:cNvPicPr preferRelativeResize="0"/>
          <p:nvPr/>
        </p:nvPicPr>
        <p:blipFill>
          <a:blip r:embed="rId3">
            <a:alphaModFix/>
          </a:blip>
          <a:stretch>
            <a:fillRect/>
          </a:stretch>
        </p:blipFill>
        <p:spPr>
          <a:xfrm>
            <a:off x="121850" y="2432414"/>
            <a:ext cx="5913120" cy="3758570"/>
          </a:xfrm>
          <a:prstGeom prst="rect">
            <a:avLst/>
          </a:prstGeom>
          <a:noFill/>
          <a:ln>
            <a:noFill/>
          </a:ln>
        </p:spPr>
      </p:pic>
      <p:pic>
        <p:nvPicPr>
          <p:cNvPr id="262" name="Google Shape;262;p33"/>
          <p:cNvPicPr preferRelativeResize="0"/>
          <p:nvPr/>
        </p:nvPicPr>
        <p:blipFill>
          <a:blip r:embed="rId4">
            <a:alphaModFix/>
          </a:blip>
          <a:stretch>
            <a:fillRect/>
          </a:stretch>
        </p:blipFill>
        <p:spPr>
          <a:xfrm>
            <a:off x="6670850" y="2432425"/>
            <a:ext cx="4607850" cy="3868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5"/>
        <p:cNvGrpSpPr/>
        <p:nvPr/>
      </p:nvGrpSpPr>
      <p:grpSpPr>
        <a:xfrm>
          <a:off x="0" y="0"/>
          <a:ext cx="0" cy="0"/>
          <a:chOff x="0" y="0"/>
          <a:chExt cx="0" cy="0"/>
        </a:xfrm>
      </p:grpSpPr>
      <p:sp>
        <p:nvSpPr>
          <p:cNvPr id="126" name="Google Shape;126;p16"/>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6"/>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8" name="Google Shape;128;p16"/>
          <p:cNvCxnSpPr/>
          <p:nvPr/>
        </p:nvCxnSpPr>
        <p:spPr>
          <a:xfrm>
            <a:off x="1193532" y="1737845"/>
            <a:ext cx="9966960" cy="0"/>
          </a:xfrm>
          <a:prstGeom prst="straightConnector1">
            <a:avLst/>
          </a:prstGeom>
          <a:noFill/>
          <a:ln w="9525" cap="flat" cmpd="sng">
            <a:solidFill>
              <a:srgbClr val="7F7F7F"/>
            </a:solidFill>
            <a:prstDash val="solid"/>
            <a:round/>
            <a:headEnd type="none" w="sm" len="sm"/>
            <a:tailEnd type="none" w="sm" len="sm"/>
          </a:ln>
        </p:spPr>
      </p:cxnSp>
      <p:sp>
        <p:nvSpPr>
          <p:cNvPr id="129" name="Google Shape;129;p16"/>
          <p:cNvSpPr/>
          <p:nvPr/>
        </p:nvSpPr>
        <p:spPr>
          <a:xfrm>
            <a:off x="0" y="0"/>
            <a:ext cx="12186316"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30" name="Google Shape;130;p16" descr="Logo&#10;&#10;Description automatically generated"/>
          <p:cNvPicPr preferRelativeResize="0">
            <a:picLocks noGrp="1"/>
          </p:cNvPicPr>
          <p:nvPr>
            <p:ph type="body" idx="1"/>
          </p:nvPr>
        </p:nvPicPr>
        <p:blipFill rotWithShape="1">
          <a:blip r:embed="rId3">
            <a:alphaModFix/>
          </a:blip>
          <a:srcRect l="22" r="4023"/>
          <a:stretch/>
        </p:blipFill>
        <p:spPr>
          <a:xfrm>
            <a:off x="7" y="10"/>
            <a:ext cx="12186300" cy="6858000"/>
          </a:xfrm>
          <a:prstGeom prst="rect">
            <a:avLst/>
          </a:prstGeom>
          <a:noFill/>
          <a:ln>
            <a:noFill/>
          </a:ln>
        </p:spPr>
      </p:pic>
      <p:sp>
        <p:nvSpPr>
          <p:cNvPr id="131" name="Google Shape;131;p16"/>
          <p:cNvSpPr/>
          <p:nvPr/>
        </p:nvSpPr>
        <p:spPr>
          <a:xfrm>
            <a:off x="707475" y="1238442"/>
            <a:ext cx="3635926" cy="4355751"/>
          </a:xfrm>
          <a:prstGeom prst="rect">
            <a:avLst/>
          </a:prstGeom>
          <a:solidFill>
            <a:srgbClr val="000000">
              <a:alpha val="7882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2" name="Google Shape;132;p16"/>
          <p:cNvSpPr txBox="1">
            <a:spLocks noGrp="1"/>
          </p:cNvSpPr>
          <p:nvPr>
            <p:ph type="body" idx="2"/>
          </p:nvPr>
        </p:nvSpPr>
        <p:spPr>
          <a:xfrm>
            <a:off x="982983" y="2293898"/>
            <a:ext cx="3084900" cy="2645100"/>
          </a:xfrm>
          <a:prstGeom prst="rect">
            <a:avLst/>
          </a:prstGeom>
          <a:noFill/>
          <a:ln>
            <a:noFill/>
          </a:ln>
        </p:spPr>
        <p:txBody>
          <a:bodyPr spcFirstLastPara="1" wrap="square" lIns="0" tIns="45700" rIns="0" bIns="45700" anchor="t" anchorCtr="0">
            <a:normAutofit/>
          </a:bodyPr>
          <a:lstStyle/>
          <a:p>
            <a:pPr marL="0" lvl="0" indent="0" algn="l" rtl="0">
              <a:lnSpc>
                <a:spcPct val="90000"/>
              </a:lnSpc>
              <a:spcBef>
                <a:spcPts val="0"/>
              </a:spcBef>
              <a:spcAft>
                <a:spcPts val="0"/>
              </a:spcAft>
              <a:buNone/>
            </a:pPr>
            <a:r>
              <a:rPr lang="en-US" sz="1600">
                <a:solidFill>
                  <a:srgbClr val="FFFFFF"/>
                </a:solidFill>
              </a:rPr>
              <a:t>For this project, we used a database off of Kaggle named Baseball Databank which contained various baseball statistics ranging from 1871-2015.</a:t>
            </a:r>
            <a:endParaRPr sz="1600">
              <a:solidFill>
                <a:srgbClr val="FFFFFF"/>
              </a:solidFill>
            </a:endParaRPr>
          </a:p>
          <a:p>
            <a:pPr marL="0" lvl="0" indent="0" algn="l" rtl="0">
              <a:lnSpc>
                <a:spcPct val="90000"/>
              </a:lnSpc>
              <a:spcBef>
                <a:spcPts val="0"/>
              </a:spcBef>
              <a:spcAft>
                <a:spcPts val="0"/>
              </a:spcAft>
              <a:buNone/>
            </a:pPr>
            <a:endParaRPr sz="1600">
              <a:solidFill>
                <a:srgbClr val="FFFFFF"/>
              </a:solidFill>
            </a:endParaRPr>
          </a:p>
          <a:p>
            <a:pPr marL="0" lvl="0" indent="0" algn="l" rtl="0">
              <a:lnSpc>
                <a:spcPct val="90000"/>
              </a:lnSpc>
              <a:spcBef>
                <a:spcPts val="0"/>
              </a:spcBef>
              <a:spcAft>
                <a:spcPts val="0"/>
              </a:spcAft>
              <a:buNone/>
            </a:pPr>
            <a:r>
              <a:rPr lang="en-US" sz="1600">
                <a:solidFill>
                  <a:srgbClr val="FFFFFF"/>
                </a:solidFill>
              </a:rPr>
              <a:t>We also modified the contents of the dataset to answer a range of questions related to baseball.</a:t>
            </a:r>
            <a:endParaRPr sz="1600">
              <a:solidFill>
                <a:srgbClr val="FFFFFF"/>
              </a:solidFill>
            </a:endParaRPr>
          </a:p>
        </p:txBody>
      </p:sp>
      <p:sp>
        <p:nvSpPr>
          <p:cNvPr id="133" name="Google Shape;133;p16"/>
          <p:cNvSpPr txBox="1">
            <a:spLocks noGrp="1"/>
          </p:cNvSpPr>
          <p:nvPr>
            <p:ph type="title"/>
          </p:nvPr>
        </p:nvSpPr>
        <p:spPr>
          <a:xfrm>
            <a:off x="948625" y="1468299"/>
            <a:ext cx="3153600" cy="8256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FFFFFF"/>
              </a:buClr>
              <a:buSzPts val="3600"/>
              <a:buFont typeface="Calibri"/>
              <a:buNone/>
            </a:pPr>
            <a:r>
              <a:rPr lang="en-US" sz="3600">
                <a:solidFill>
                  <a:srgbClr val="FFFFFF"/>
                </a:solidFill>
              </a:rPr>
              <a:t>Introduction</a:t>
            </a:r>
            <a:endParaRPr/>
          </a:p>
        </p:txBody>
      </p:sp>
      <p:sp>
        <p:nvSpPr>
          <p:cNvPr id="134" name="Google Shape;134;p16"/>
          <p:cNvSpPr/>
          <p:nvPr/>
        </p:nvSpPr>
        <p:spPr>
          <a:xfrm>
            <a:off x="4279393" y="1240045"/>
            <a:ext cx="64008" cy="4352544"/>
          </a:xfrm>
          <a:prstGeom prst="rect">
            <a:avLst/>
          </a:prstGeom>
          <a:solidFill>
            <a:srgbClr val="E210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4"/>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Performance(FIP) Vs. Birth Location</a:t>
            </a:r>
            <a:endParaRPr/>
          </a:p>
        </p:txBody>
      </p:sp>
      <p:sp>
        <p:nvSpPr>
          <p:cNvPr id="268" name="Google Shape;268;p34"/>
          <p:cNvSpPr txBox="1">
            <a:spLocks noGrp="1"/>
          </p:cNvSpPr>
          <p:nvPr>
            <p:ph type="body" idx="1"/>
          </p:nvPr>
        </p:nvSpPr>
        <p:spPr>
          <a:xfrm>
            <a:off x="1097280" y="1846052"/>
            <a:ext cx="4937700" cy="736200"/>
          </a:xfrm>
          <a:prstGeom prst="rect">
            <a:avLst/>
          </a:prstGeom>
        </p:spPr>
        <p:txBody>
          <a:bodyPr spcFirstLastPara="1" wrap="square" lIns="91425" tIns="45700" rIns="91425" bIns="45700" anchor="ctr" anchorCtr="0">
            <a:normAutofit/>
          </a:bodyPr>
          <a:lstStyle/>
          <a:p>
            <a:pPr marL="0" lvl="0" indent="0" algn="l" rtl="0">
              <a:spcBef>
                <a:spcPts val="1200"/>
              </a:spcBef>
              <a:spcAft>
                <a:spcPts val="200"/>
              </a:spcAft>
              <a:buNone/>
            </a:pPr>
            <a:r>
              <a:rPr lang="en-US"/>
              <a:t>Visualization</a:t>
            </a:r>
            <a:endParaRPr/>
          </a:p>
        </p:txBody>
      </p:sp>
      <p:sp>
        <p:nvSpPr>
          <p:cNvPr id="269" name="Google Shape;269;p34"/>
          <p:cNvSpPr txBox="1">
            <a:spLocks noGrp="1"/>
          </p:cNvSpPr>
          <p:nvPr>
            <p:ph type="body" idx="3"/>
          </p:nvPr>
        </p:nvSpPr>
        <p:spPr>
          <a:xfrm>
            <a:off x="6217920" y="1846052"/>
            <a:ext cx="4937700" cy="736200"/>
          </a:xfrm>
          <a:prstGeom prst="rect">
            <a:avLst/>
          </a:prstGeom>
        </p:spPr>
        <p:txBody>
          <a:bodyPr spcFirstLastPara="1" wrap="square" lIns="91425" tIns="45700" rIns="91425" bIns="45700" anchor="ctr" anchorCtr="0">
            <a:normAutofit/>
          </a:bodyPr>
          <a:lstStyle/>
          <a:p>
            <a:pPr marL="0" lvl="0" indent="0" algn="l" rtl="0">
              <a:spcBef>
                <a:spcPts val="1200"/>
              </a:spcBef>
              <a:spcAft>
                <a:spcPts val="200"/>
              </a:spcAft>
              <a:buNone/>
            </a:pPr>
            <a:r>
              <a:rPr lang="en-US"/>
              <a:t>MLR</a:t>
            </a:r>
            <a:endParaRPr/>
          </a:p>
        </p:txBody>
      </p:sp>
      <p:pic>
        <p:nvPicPr>
          <p:cNvPr id="270" name="Google Shape;270;p34"/>
          <p:cNvPicPr preferRelativeResize="0"/>
          <p:nvPr/>
        </p:nvPicPr>
        <p:blipFill>
          <a:blip r:embed="rId3">
            <a:alphaModFix/>
          </a:blip>
          <a:stretch>
            <a:fillRect/>
          </a:stretch>
        </p:blipFill>
        <p:spPr>
          <a:xfrm>
            <a:off x="0" y="2582325"/>
            <a:ext cx="6217923" cy="1988682"/>
          </a:xfrm>
          <a:prstGeom prst="rect">
            <a:avLst/>
          </a:prstGeom>
          <a:noFill/>
          <a:ln>
            <a:noFill/>
          </a:ln>
        </p:spPr>
      </p:pic>
      <p:pic>
        <p:nvPicPr>
          <p:cNvPr id="271" name="Google Shape;271;p34"/>
          <p:cNvPicPr preferRelativeResize="0"/>
          <p:nvPr/>
        </p:nvPicPr>
        <p:blipFill>
          <a:blip r:embed="rId4">
            <a:alphaModFix/>
          </a:blip>
          <a:stretch>
            <a:fillRect/>
          </a:stretch>
        </p:blipFill>
        <p:spPr>
          <a:xfrm>
            <a:off x="6562750" y="2582257"/>
            <a:ext cx="5029200" cy="1304925"/>
          </a:xfrm>
          <a:prstGeom prst="rect">
            <a:avLst/>
          </a:prstGeom>
          <a:noFill/>
          <a:ln>
            <a:noFill/>
          </a:ln>
        </p:spPr>
      </p:pic>
      <p:pic>
        <p:nvPicPr>
          <p:cNvPr id="272" name="Google Shape;272;p34"/>
          <p:cNvPicPr preferRelativeResize="0"/>
          <p:nvPr/>
        </p:nvPicPr>
        <p:blipFill>
          <a:blip r:embed="rId5">
            <a:alphaModFix/>
          </a:blip>
          <a:stretch>
            <a:fillRect/>
          </a:stretch>
        </p:blipFill>
        <p:spPr>
          <a:xfrm>
            <a:off x="6569225" y="4048824"/>
            <a:ext cx="5447050" cy="810300"/>
          </a:xfrm>
          <a:prstGeom prst="rect">
            <a:avLst/>
          </a:prstGeom>
          <a:noFill/>
          <a:ln>
            <a:noFill/>
          </a:ln>
        </p:spPr>
      </p:pic>
      <p:pic>
        <p:nvPicPr>
          <p:cNvPr id="273" name="Google Shape;273;p34"/>
          <p:cNvPicPr preferRelativeResize="0"/>
          <p:nvPr/>
        </p:nvPicPr>
        <p:blipFill>
          <a:blip r:embed="rId6">
            <a:alphaModFix/>
          </a:blip>
          <a:stretch>
            <a:fillRect/>
          </a:stretch>
        </p:blipFill>
        <p:spPr>
          <a:xfrm>
            <a:off x="1229188" y="5020773"/>
            <a:ext cx="9794575" cy="833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5"/>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Performance(FIP) Vs Age</a:t>
            </a:r>
            <a:endParaRPr/>
          </a:p>
        </p:txBody>
      </p:sp>
      <p:sp>
        <p:nvSpPr>
          <p:cNvPr id="279" name="Google Shape;279;p35"/>
          <p:cNvSpPr txBox="1">
            <a:spLocks noGrp="1"/>
          </p:cNvSpPr>
          <p:nvPr>
            <p:ph type="body" idx="1"/>
          </p:nvPr>
        </p:nvSpPr>
        <p:spPr>
          <a:xfrm>
            <a:off x="1097280" y="1846052"/>
            <a:ext cx="4937700" cy="736200"/>
          </a:xfrm>
          <a:prstGeom prst="rect">
            <a:avLst/>
          </a:prstGeom>
        </p:spPr>
        <p:txBody>
          <a:bodyPr spcFirstLastPara="1" wrap="square" lIns="91425" tIns="45700" rIns="91425" bIns="45700" anchor="ctr" anchorCtr="0">
            <a:normAutofit/>
          </a:bodyPr>
          <a:lstStyle/>
          <a:p>
            <a:pPr marL="0" lvl="0" indent="0" algn="l" rtl="0">
              <a:spcBef>
                <a:spcPts val="1200"/>
              </a:spcBef>
              <a:spcAft>
                <a:spcPts val="200"/>
              </a:spcAft>
              <a:buNone/>
            </a:pPr>
            <a:r>
              <a:rPr lang="en-US"/>
              <a:t>Visualization	</a:t>
            </a:r>
            <a:endParaRPr/>
          </a:p>
        </p:txBody>
      </p:sp>
      <p:sp>
        <p:nvSpPr>
          <p:cNvPr id="280" name="Google Shape;280;p35"/>
          <p:cNvSpPr txBox="1">
            <a:spLocks noGrp="1"/>
          </p:cNvSpPr>
          <p:nvPr>
            <p:ph type="body" idx="3"/>
          </p:nvPr>
        </p:nvSpPr>
        <p:spPr>
          <a:xfrm>
            <a:off x="6217920" y="1846052"/>
            <a:ext cx="4937700" cy="736200"/>
          </a:xfrm>
          <a:prstGeom prst="rect">
            <a:avLst/>
          </a:prstGeom>
        </p:spPr>
        <p:txBody>
          <a:bodyPr spcFirstLastPara="1" wrap="square" lIns="91425" tIns="45700" rIns="91425" bIns="45700" anchor="ctr" anchorCtr="0">
            <a:normAutofit/>
          </a:bodyPr>
          <a:lstStyle/>
          <a:p>
            <a:pPr marL="0" lvl="0" indent="0" algn="l" rtl="0">
              <a:spcBef>
                <a:spcPts val="1200"/>
              </a:spcBef>
              <a:spcAft>
                <a:spcPts val="200"/>
              </a:spcAft>
              <a:buNone/>
            </a:pPr>
            <a:r>
              <a:rPr lang="en-US"/>
              <a:t>Model</a:t>
            </a:r>
            <a:endParaRPr/>
          </a:p>
        </p:txBody>
      </p:sp>
      <p:pic>
        <p:nvPicPr>
          <p:cNvPr id="281" name="Google Shape;281;p35"/>
          <p:cNvPicPr preferRelativeResize="0"/>
          <p:nvPr/>
        </p:nvPicPr>
        <p:blipFill>
          <a:blip r:embed="rId3">
            <a:alphaModFix/>
          </a:blip>
          <a:stretch>
            <a:fillRect/>
          </a:stretch>
        </p:blipFill>
        <p:spPr>
          <a:xfrm>
            <a:off x="328375" y="2379925"/>
            <a:ext cx="5706599" cy="3970950"/>
          </a:xfrm>
          <a:prstGeom prst="rect">
            <a:avLst/>
          </a:prstGeom>
          <a:noFill/>
          <a:ln>
            <a:noFill/>
          </a:ln>
        </p:spPr>
      </p:pic>
      <p:pic>
        <p:nvPicPr>
          <p:cNvPr id="282" name="Google Shape;282;p35"/>
          <p:cNvPicPr preferRelativeResize="0"/>
          <p:nvPr/>
        </p:nvPicPr>
        <p:blipFill>
          <a:blip r:embed="rId4">
            <a:alphaModFix/>
          </a:blip>
          <a:stretch>
            <a:fillRect/>
          </a:stretch>
        </p:blipFill>
        <p:spPr>
          <a:xfrm>
            <a:off x="6303375" y="2379925"/>
            <a:ext cx="4766823" cy="3970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327"/>
        <p:cNvGrpSpPr/>
        <p:nvPr/>
      </p:nvGrpSpPr>
      <p:grpSpPr>
        <a:xfrm>
          <a:off x="0" y="0"/>
          <a:ext cx="0" cy="0"/>
          <a:chOff x="0" y="0"/>
          <a:chExt cx="0" cy="0"/>
        </a:xfrm>
      </p:grpSpPr>
      <p:sp>
        <p:nvSpPr>
          <p:cNvPr id="328" name="Google Shape;328;p42"/>
          <p:cNvSpPr txBox="1">
            <a:spLocks noGrp="1"/>
          </p:cNvSpPr>
          <p:nvPr>
            <p:ph type="title"/>
          </p:nvPr>
        </p:nvSpPr>
        <p:spPr>
          <a:xfrm>
            <a:off x="287100" y="305650"/>
            <a:ext cx="2294700" cy="5823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Is Salary </a:t>
            </a:r>
            <a:endParaRPr/>
          </a:p>
          <a:p>
            <a:pPr marL="0" lvl="0" indent="0" algn="l" rtl="0">
              <a:spcBef>
                <a:spcPts val="0"/>
              </a:spcBef>
              <a:spcAft>
                <a:spcPts val="0"/>
              </a:spcAft>
              <a:buNone/>
            </a:pPr>
            <a:r>
              <a:rPr lang="en-US"/>
              <a:t>an </a:t>
            </a:r>
            <a:endParaRPr/>
          </a:p>
          <a:p>
            <a:pPr marL="0" lvl="0" indent="0" algn="l" rtl="0">
              <a:spcBef>
                <a:spcPts val="0"/>
              </a:spcBef>
              <a:spcAft>
                <a:spcPts val="0"/>
              </a:spcAft>
              <a:buNone/>
            </a:pPr>
            <a:r>
              <a:rPr lang="en-US"/>
              <a:t>indicator </a:t>
            </a:r>
            <a:endParaRPr/>
          </a:p>
          <a:p>
            <a:pPr marL="0" lvl="0" indent="0" algn="l" rtl="0">
              <a:spcBef>
                <a:spcPts val="0"/>
              </a:spcBef>
              <a:spcAft>
                <a:spcPts val="0"/>
              </a:spcAft>
              <a:buNone/>
            </a:pPr>
            <a:r>
              <a:rPr lang="en-US"/>
              <a:t>of Awards </a:t>
            </a:r>
            <a:endParaRPr/>
          </a:p>
          <a:p>
            <a:pPr marL="0" lvl="0" indent="0" algn="l" rtl="0">
              <a:spcBef>
                <a:spcPts val="0"/>
              </a:spcBef>
              <a:spcAft>
                <a:spcPts val="0"/>
              </a:spcAft>
              <a:buNone/>
            </a:pPr>
            <a:r>
              <a:rPr lang="en-US"/>
              <a:t>won?</a:t>
            </a:r>
            <a:endParaRPr/>
          </a:p>
        </p:txBody>
      </p:sp>
      <p:sp>
        <p:nvSpPr>
          <p:cNvPr id="329" name="Google Shape;329;p42"/>
          <p:cNvSpPr txBox="1">
            <a:spLocks noGrp="1"/>
          </p:cNvSpPr>
          <p:nvPr>
            <p:ph type="body" idx="1"/>
          </p:nvPr>
        </p:nvSpPr>
        <p:spPr>
          <a:xfrm>
            <a:off x="4194550" y="800095"/>
            <a:ext cx="6492300" cy="5257800"/>
          </a:xfrm>
          <a:prstGeom prst="rect">
            <a:avLst/>
          </a:prstGeom>
        </p:spPr>
        <p:txBody>
          <a:bodyPr spcFirstLastPara="1" wrap="square" lIns="0" tIns="45700" rIns="0" bIns="45700" anchor="t" anchorCtr="0">
            <a:normAutofit/>
          </a:bodyPr>
          <a:lstStyle/>
          <a:p>
            <a:pPr marL="0" lvl="0" indent="0" algn="l" rtl="0">
              <a:spcBef>
                <a:spcPts val="1200"/>
              </a:spcBef>
              <a:spcAft>
                <a:spcPts val="200"/>
              </a:spcAft>
              <a:buNone/>
            </a:pPr>
            <a:endParaRPr/>
          </a:p>
        </p:txBody>
      </p:sp>
      <p:pic>
        <p:nvPicPr>
          <p:cNvPr id="330" name="Google Shape;330;p42"/>
          <p:cNvPicPr preferRelativeResize="0"/>
          <p:nvPr/>
        </p:nvPicPr>
        <p:blipFill>
          <a:blip r:embed="rId3">
            <a:alphaModFix/>
          </a:blip>
          <a:stretch>
            <a:fillRect/>
          </a:stretch>
        </p:blipFill>
        <p:spPr>
          <a:xfrm>
            <a:off x="2520975" y="0"/>
            <a:ext cx="9671025" cy="68580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5" name="Google Shape;335;p43"/>
          <p:cNvPicPr preferRelativeResize="0"/>
          <p:nvPr/>
        </p:nvPicPr>
        <p:blipFill>
          <a:blip r:embed="rId3">
            <a:alphaModFix/>
          </a:blip>
          <a:stretch>
            <a:fillRect/>
          </a:stretch>
        </p:blipFill>
        <p:spPr>
          <a:xfrm>
            <a:off x="3658344" y="110359"/>
            <a:ext cx="5722140" cy="619512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4"/>
          <p:cNvSpPr txBox="1">
            <a:spLocks noGrp="1"/>
          </p:cNvSpPr>
          <p:nvPr>
            <p:ph type="title"/>
          </p:nvPr>
        </p:nvSpPr>
        <p:spPr>
          <a:xfrm>
            <a:off x="457200" y="594338"/>
            <a:ext cx="3200400" cy="53949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Predicting Earned Runs</a:t>
            </a:r>
            <a:endParaRPr/>
          </a:p>
        </p:txBody>
      </p:sp>
      <p:pic>
        <p:nvPicPr>
          <p:cNvPr id="341" name="Google Shape;341;p44"/>
          <p:cNvPicPr preferRelativeResize="0"/>
          <p:nvPr/>
        </p:nvPicPr>
        <p:blipFill>
          <a:blip r:embed="rId3">
            <a:alphaModFix/>
          </a:blip>
          <a:stretch>
            <a:fillRect/>
          </a:stretch>
        </p:blipFill>
        <p:spPr>
          <a:xfrm>
            <a:off x="4442875" y="931725"/>
            <a:ext cx="7489251" cy="49945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5"/>
          <p:cNvSpPr txBox="1">
            <a:spLocks noGrp="1"/>
          </p:cNvSpPr>
          <p:nvPr>
            <p:ph type="title"/>
          </p:nvPr>
        </p:nvSpPr>
        <p:spPr>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US"/>
              <a:t>Distribution of Earned Runs(ER)</a:t>
            </a:r>
            <a:endParaRPr/>
          </a:p>
        </p:txBody>
      </p:sp>
      <p:pic>
        <p:nvPicPr>
          <p:cNvPr id="9" name="Picture 8" descr="Chart, scatter chart&#10;&#10;Description automatically generated">
            <a:extLst>
              <a:ext uri="{FF2B5EF4-FFF2-40B4-BE49-F238E27FC236}">
                <a16:creationId xmlns:a16="http://schemas.microsoft.com/office/drawing/2014/main" id="{6C98A502-5BDF-4163-8CCF-C2B8FAB96EBD}"/>
              </a:ext>
            </a:extLst>
          </p:cNvPr>
          <p:cNvPicPr>
            <a:picLocks noChangeAspect="1"/>
          </p:cNvPicPr>
          <p:nvPr/>
        </p:nvPicPr>
        <p:blipFill>
          <a:blip r:embed="rId3"/>
          <a:stretch>
            <a:fillRect/>
          </a:stretch>
        </p:blipFill>
        <p:spPr>
          <a:xfrm>
            <a:off x="6537556" y="2129430"/>
            <a:ext cx="5068686" cy="3429000"/>
          </a:xfrm>
          <a:prstGeom prst="rect">
            <a:avLst/>
          </a:prstGeom>
        </p:spPr>
      </p:pic>
      <p:pic>
        <p:nvPicPr>
          <p:cNvPr id="11" name="Picture 10" descr="Chart, scatter chart&#10;&#10;Description automatically generated">
            <a:extLst>
              <a:ext uri="{FF2B5EF4-FFF2-40B4-BE49-F238E27FC236}">
                <a16:creationId xmlns:a16="http://schemas.microsoft.com/office/drawing/2014/main" id="{1728D167-E7DB-4CA4-80F0-C44335166B4E}"/>
              </a:ext>
            </a:extLst>
          </p:cNvPr>
          <p:cNvPicPr>
            <a:picLocks noChangeAspect="1"/>
          </p:cNvPicPr>
          <p:nvPr/>
        </p:nvPicPr>
        <p:blipFill>
          <a:blip r:embed="rId4"/>
          <a:stretch>
            <a:fillRect/>
          </a:stretch>
        </p:blipFill>
        <p:spPr>
          <a:xfrm>
            <a:off x="1097280" y="2144750"/>
            <a:ext cx="5046040" cy="341368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6"/>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Predicting  Earned Runs (ER)</a:t>
            </a:r>
            <a:endParaRPr/>
          </a:p>
        </p:txBody>
      </p:sp>
      <p:sp>
        <p:nvSpPr>
          <p:cNvPr id="355" name="Google Shape;355;p46"/>
          <p:cNvSpPr txBox="1">
            <a:spLocks noGrp="1"/>
          </p:cNvSpPr>
          <p:nvPr>
            <p:ph type="body" idx="1"/>
          </p:nvPr>
        </p:nvSpPr>
        <p:spPr>
          <a:xfrm>
            <a:off x="1097280" y="1737402"/>
            <a:ext cx="4937700" cy="736200"/>
          </a:xfrm>
          <a:prstGeom prst="rect">
            <a:avLst/>
          </a:prstGeom>
        </p:spPr>
        <p:txBody>
          <a:bodyPr spcFirstLastPara="1" wrap="square" lIns="91425" tIns="45700" rIns="91425" bIns="45700" anchor="ctr" anchorCtr="0">
            <a:normAutofit/>
          </a:bodyPr>
          <a:lstStyle/>
          <a:p>
            <a:pPr marL="0" lvl="0" indent="0" algn="l" rtl="0">
              <a:spcBef>
                <a:spcPts val="1200"/>
              </a:spcBef>
              <a:spcAft>
                <a:spcPts val="200"/>
              </a:spcAft>
              <a:buNone/>
            </a:pPr>
            <a:r>
              <a:rPr lang="en-US"/>
              <a:t>MLR</a:t>
            </a:r>
            <a:endParaRPr/>
          </a:p>
        </p:txBody>
      </p:sp>
      <p:graphicFrame>
        <p:nvGraphicFramePr>
          <p:cNvPr id="6" name="Google Shape;196;p25">
            <a:extLst>
              <a:ext uri="{FF2B5EF4-FFF2-40B4-BE49-F238E27FC236}">
                <a16:creationId xmlns:a16="http://schemas.microsoft.com/office/drawing/2014/main" id="{41B30A89-5700-4B96-AF5A-7934E89F8256}"/>
              </a:ext>
            </a:extLst>
          </p:cNvPr>
          <p:cNvGraphicFramePr/>
          <p:nvPr>
            <p:extLst>
              <p:ext uri="{D42A27DB-BD31-4B8C-83A1-F6EECF244321}">
                <p14:modId xmlns:p14="http://schemas.microsoft.com/office/powerpoint/2010/main" val="1366986842"/>
              </p:ext>
            </p:extLst>
          </p:nvPr>
        </p:nvGraphicFramePr>
        <p:xfrm>
          <a:off x="5851850" y="2275492"/>
          <a:ext cx="5927834" cy="2845104"/>
        </p:xfrm>
        <a:graphic>
          <a:graphicData uri="http://schemas.openxmlformats.org/drawingml/2006/table">
            <a:tbl>
              <a:tblPr firstRow="1">
                <a:noFill/>
                <a:tableStyleId>{0EC7FC57-F0DA-423F-8440-BDD364C220CD}</a:tableStyleId>
              </a:tblPr>
              <a:tblGrid>
                <a:gridCol w="1253067">
                  <a:extLst>
                    <a:ext uri="{9D8B030D-6E8A-4147-A177-3AD203B41FA5}">
                      <a16:colId xmlns:a16="http://schemas.microsoft.com/office/drawing/2014/main" val="20000"/>
                    </a:ext>
                  </a:extLst>
                </a:gridCol>
                <a:gridCol w="1313869">
                  <a:extLst>
                    <a:ext uri="{9D8B030D-6E8A-4147-A177-3AD203B41FA5}">
                      <a16:colId xmlns:a16="http://schemas.microsoft.com/office/drawing/2014/main" val="20001"/>
                    </a:ext>
                  </a:extLst>
                </a:gridCol>
                <a:gridCol w="1087821">
                  <a:extLst>
                    <a:ext uri="{9D8B030D-6E8A-4147-A177-3AD203B41FA5}">
                      <a16:colId xmlns:a16="http://schemas.microsoft.com/office/drawing/2014/main" val="20002"/>
                    </a:ext>
                  </a:extLst>
                </a:gridCol>
                <a:gridCol w="1198179">
                  <a:extLst>
                    <a:ext uri="{9D8B030D-6E8A-4147-A177-3AD203B41FA5}">
                      <a16:colId xmlns:a16="http://schemas.microsoft.com/office/drawing/2014/main" val="776258068"/>
                    </a:ext>
                  </a:extLst>
                </a:gridCol>
                <a:gridCol w="1074898">
                  <a:extLst>
                    <a:ext uri="{9D8B030D-6E8A-4147-A177-3AD203B41FA5}">
                      <a16:colId xmlns:a16="http://schemas.microsoft.com/office/drawing/2014/main" val="2991922574"/>
                    </a:ext>
                  </a:extLst>
                </a:gridCol>
              </a:tblGrid>
              <a:tr h="516546">
                <a:tc>
                  <a:txBody>
                    <a:bodyPr/>
                    <a:lstStyle/>
                    <a:p>
                      <a:pPr marL="0" lvl="0" indent="0" algn="l" rtl="0">
                        <a:spcBef>
                          <a:spcPts val="0"/>
                        </a:spcBef>
                        <a:spcAft>
                          <a:spcPts val="0"/>
                        </a:spcAft>
                        <a:buNone/>
                      </a:pPr>
                      <a:endParaRPr dirty="0"/>
                    </a:p>
                  </a:txBody>
                  <a:tcPr marL="91425" marR="91425" marT="91425" marB="91425">
                    <a:solidFill>
                      <a:schemeClr val="accent2"/>
                    </a:solidFill>
                  </a:tcPr>
                </a:tc>
                <a:tc gridSpan="2">
                  <a:txBody>
                    <a:bodyPr/>
                    <a:lstStyle/>
                    <a:p>
                      <a:pPr marL="0" lvl="0" indent="0" algn="l" rtl="0">
                        <a:spcBef>
                          <a:spcPts val="0"/>
                        </a:spcBef>
                        <a:spcAft>
                          <a:spcPts val="0"/>
                        </a:spcAft>
                        <a:buNone/>
                      </a:pPr>
                      <a:r>
                        <a:rPr lang="en-US" dirty="0"/>
                        <a:t>Training </a:t>
                      </a:r>
                      <a:endParaRPr dirty="0"/>
                    </a:p>
                  </a:txBody>
                  <a:tcPr marL="91425" marR="91425" marT="91425" marB="91425">
                    <a:solidFill>
                      <a:schemeClr val="accent2"/>
                    </a:solidFill>
                  </a:tcPr>
                </a:tc>
                <a:tc hMerge="1">
                  <a:txBody>
                    <a:bodyPr/>
                    <a:lstStyle/>
                    <a:p>
                      <a:pPr marL="0" lvl="0" indent="0" algn="l" rtl="0">
                        <a:spcBef>
                          <a:spcPts val="0"/>
                        </a:spcBef>
                        <a:spcAft>
                          <a:spcPts val="0"/>
                        </a:spcAft>
                        <a:buNone/>
                      </a:pPr>
                      <a:endParaRPr dirty="0"/>
                    </a:p>
                  </a:txBody>
                  <a:tcPr marL="91425" marR="91425" marT="91425" marB="91425"/>
                </a:tc>
                <a:tc gridSpan="2">
                  <a:txBody>
                    <a:bodyPr/>
                    <a:lstStyle/>
                    <a:p>
                      <a:pPr marL="0" lvl="0" indent="0" algn="l" rtl="0">
                        <a:spcBef>
                          <a:spcPts val="0"/>
                        </a:spcBef>
                        <a:spcAft>
                          <a:spcPts val="0"/>
                        </a:spcAft>
                        <a:buNone/>
                      </a:pPr>
                      <a:r>
                        <a:rPr lang="en-US" dirty="0"/>
                        <a:t>Test</a:t>
                      </a:r>
                      <a:endParaRPr dirty="0"/>
                    </a:p>
                  </a:txBody>
                  <a:tcPr marL="91425" marR="91425" marT="91425" marB="91425">
                    <a:solidFill>
                      <a:schemeClr val="accent2"/>
                    </a:solidFill>
                  </a:tcPr>
                </a:tc>
                <a:tc hMerge="1">
                  <a:txBody>
                    <a:bodyPr/>
                    <a:lstStyle/>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val="3650152593"/>
                  </a:ext>
                </a:extLst>
              </a:tr>
              <a:tr h="773972">
                <a:tc>
                  <a:txBody>
                    <a:bodyPr/>
                    <a:lstStyle/>
                    <a:p>
                      <a:pPr marL="0" lvl="0" indent="0" algn="l" rtl="0">
                        <a:spcBef>
                          <a:spcPts val="0"/>
                        </a:spcBef>
                        <a:spcAft>
                          <a:spcPts val="0"/>
                        </a:spcAft>
                        <a:buNone/>
                      </a:pPr>
                      <a:r>
                        <a:rPr lang="en-US" dirty="0"/>
                        <a:t>Model Type</a:t>
                      </a:r>
                      <a:endParaRPr dirty="0"/>
                    </a:p>
                  </a:txBody>
                  <a:tcPr marL="91425" marR="91425" marT="91425" marB="91425">
                    <a:solidFill>
                      <a:schemeClr val="accent2">
                        <a:lumMod val="60000"/>
                        <a:lumOff val="40000"/>
                      </a:schemeClr>
                    </a:solidFill>
                  </a:tcPr>
                </a:tc>
                <a:tc>
                  <a:txBody>
                    <a:bodyPr/>
                    <a:lstStyle/>
                    <a:p>
                      <a:pPr marL="0" lvl="0" indent="0" algn="l" rtl="0">
                        <a:spcBef>
                          <a:spcPts val="0"/>
                        </a:spcBef>
                        <a:spcAft>
                          <a:spcPts val="0"/>
                        </a:spcAft>
                        <a:buNone/>
                      </a:pPr>
                      <a:r>
                        <a:rPr lang="en-US" dirty="0"/>
                        <a:t>R²</a:t>
                      </a:r>
                      <a:endParaRPr dirty="0"/>
                    </a:p>
                  </a:txBody>
                  <a:tcPr marL="91425" marR="91425" marT="91425" marB="91425">
                    <a:solidFill>
                      <a:schemeClr val="accent2">
                        <a:lumMod val="60000"/>
                        <a:lumOff val="40000"/>
                      </a:schemeClr>
                    </a:solidFill>
                  </a:tcPr>
                </a:tc>
                <a:tc>
                  <a:txBody>
                    <a:bodyPr/>
                    <a:lstStyle/>
                    <a:p>
                      <a:pPr marL="0" lvl="0" indent="0" algn="l" rtl="0">
                        <a:spcBef>
                          <a:spcPts val="0"/>
                        </a:spcBef>
                        <a:spcAft>
                          <a:spcPts val="0"/>
                        </a:spcAft>
                        <a:buNone/>
                      </a:pPr>
                      <a:r>
                        <a:rPr lang="en-US" dirty="0"/>
                        <a:t>RMSE </a:t>
                      </a:r>
                      <a:endParaRPr dirty="0"/>
                    </a:p>
                  </a:txBody>
                  <a:tcPr marL="91425" marR="91425" marT="91425" marB="91425">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R²</a:t>
                      </a:r>
                    </a:p>
                    <a:p>
                      <a:pPr marL="0" lvl="0" indent="0" algn="l" rtl="0">
                        <a:spcBef>
                          <a:spcPts val="0"/>
                        </a:spcBef>
                        <a:spcAft>
                          <a:spcPts val="0"/>
                        </a:spcAft>
                        <a:buNone/>
                      </a:pPr>
                      <a:endParaRPr dirty="0"/>
                    </a:p>
                  </a:txBody>
                  <a:tcPr marL="91425" marR="91425" marT="91425" marB="91425">
                    <a:solidFill>
                      <a:schemeClr val="accent2">
                        <a:lumMod val="60000"/>
                        <a:lumOff val="40000"/>
                      </a:schemeClr>
                    </a:solidFill>
                  </a:tcPr>
                </a:tc>
                <a:tc>
                  <a:txBody>
                    <a:bodyPr/>
                    <a:lstStyle/>
                    <a:p>
                      <a:pPr marL="0" lvl="0" indent="0" algn="l" rtl="0">
                        <a:spcBef>
                          <a:spcPts val="0"/>
                        </a:spcBef>
                        <a:spcAft>
                          <a:spcPts val="0"/>
                        </a:spcAft>
                        <a:buNone/>
                      </a:pPr>
                      <a:r>
                        <a:rPr lang="en-US" dirty="0"/>
                        <a:t>RMSE</a:t>
                      </a:r>
                      <a:endParaRPr dirty="0"/>
                    </a:p>
                  </a:txBody>
                  <a:tcPr marL="91425" marR="91425" marT="91425" marB="91425">
                    <a:solidFill>
                      <a:schemeClr val="accent2">
                        <a:lumMod val="60000"/>
                        <a:lumOff val="40000"/>
                      </a:schemeClr>
                    </a:solidFill>
                  </a:tcPr>
                </a:tc>
                <a:extLst>
                  <a:ext uri="{0D108BD9-81ED-4DB2-BD59-A6C34878D82A}">
                    <a16:rowId xmlns:a16="http://schemas.microsoft.com/office/drawing/2014/main" val="10000"/>
                  </a:ext>
                </a:extLst>
              </a:tr>
              <a:tr h="503069">
                <a:tc>
                  <a:txBody>
                    <a:bodyPr/>
                    <a:lstStyle/>
                    <a:p>
                      <a:pPr marL="0" lvl="0" indent="0" algn="l" rtl="0">
                        <a:spcBef>
                          <a:spcPts val="0"/>
                        </a:spcBef>
                        <a:spcAft>
                          <a:spcPts val="0"/>
                        </a:spcAft>
                        <a:buNone/>
                      </a:pPr>
                      <a:r>
                        <a:rPr lang="en-US" dirty="0"/>
                        <a:t>MLR </a:t>
                      </a:r>
                      <a:endParaRPr dirty="0"/>
                    </a:p>
                  </a:txBody>
                  <a:tcPr marL="91425" marR="91425" marT="91425" marB="91425">
                    <a:solidFill>
                      <a:schemeClr val="accent2">
                        <a:lumMod val="60000"/>
                        <a:lumOff val="40000"/>
                      </a:schemeClr>
                    </a:solidFill>
                  </a:tcPr>
                </a:tc>
                <a:tc>
                  <a:txBody>
                    <a:bodyPr/>
                    <a:lstStyle/>
                    <a:p>
                      <a:pPr marL="0" lvl="0" indent="0" algn="l" rtl="0">
                        <a:spcBef>
                          <a:spcPts val="0"/>
                        </a:spcBef>
                        <a:spcAft>
                          <a:spcPts val="0"/>
                        </a:spcAft>
                        <a:buNone/>
                      </a:pPr>
                      <a:r>
                        <a:rPr lang="en-US" dirty="0"/>
                        <a:t>0.9143105</a:t>
                      </a:r>
                      <a:endParaRPr dirty="0"/>
                    </a:p>
                  </a:txBody>
                  <a:tcPr marL="91425" marR="91425" marT="91425" marB="91425">
                    <a:solidFill>
                      <a:schemeClr val="accent2">
                        <a:lumMod val="20000"/>
                        <a:lumOff val="80000"/>
                      </a:schemeClr>
                    </a:solidFill>
                  </a:tcPr>
                </a:tc>
                <a:tc>
                  <a:txBody>
                    <a:bodyPr/>
                    <a:lstStyle/>
                    <a:p>
                      <a:pPr marL="0" lvl="0" indent="0" algn="l" rtl="0">
                        <a:spcBef>
                          <a:spcPts val="0"/>
                        </a:spcBef>
                        <a:spcAft>
                          <a:spcPts val="0"/>
                        </a:spcAft>
                        <a:buNone/>
                      </a:pPr>
                      <a:r>
                        <a:rPr lang="en-US" dirty="0"/>
                        <a:t>8.620005</a:t>
                      </a:r>
                      <a:endParaRPr dirty="0"/>
                    </a:p>
                  </a:txBody>
                  <a:tcPr marL="91425" marR="91425" marT="91425" marB="91425">
                    <a:solidFill>
                      <a:schemeClr val="accent2">
                        <a:lumMod val="20000"/>
                        <a:lumOff val="80000"/>
                      </a:schemeClr>
                    </a:solidFill>
                  </a:tcPr>
                </a:tc>
                <a:tc>
                  <a:txBody>
                    <a:bodyPr/>
                    <a:lstStyle/>
                    <a:p>
                      <a:pPr marL="0" lvl="0" indent="0" algn="l" rtl="0">
                        <a:spcBef>
                          <a:spcPts val="0"/>
                        </a:spcBef>
                        <a:spcAft>
                          <a:spcPts val="0"/>
                        </a:spcAft>
                        <a:buNone/>
                      </a:pPr>
                      <a:r>
                        <a:rPr lang="en-US" dirty="0"/>
                        <a:t>0.9061605</a:t>
                      </a:r>
                      <a:endParaRPr dirty="0"/>
                    </a:p>
                  </a:txBody>
                  <a:tcPr marL="91425" marR="91425" marT="91425" marB="91425">
                    <a:solidFill>
                      <a:schemeClr val="accent2">
                        <a:lumMod val="20000"/>
                        <a:lumOff val="80000"/>
                      </a:schemeClr>
                    </a:solidFill>
                  </a:tcPr>
                </a:tc>
                <a:tc>
                  <a:txBody>
                    <a:bodyPr/>
                    <a:lstStyle/>
                    <a:p>
                      <a:pPr marL="0" lvl="0" indent="0" algn="l" rtl="0">
                        <a:spcBef>
                          <a:spcPts val="0"/>
                        </a:spcBef>
                        <a:spcAft>
                          <a:spcPts val="0"/>
                        </a:spcAft>
                        <a:buNone/>
                      </a:pPr>
                      <a:r>
                        <a:rPr lang="en-US" dirty="0"/>
                        <a:t>8.902452</a:t>
                      </a:r>
                      <a:endParaRPr dirty="0"/>
                    </a:p>
                  </a:txBody>
                  <a:tcPr marL="91425" marR="91425" marT="91425" marB="91425">
                    <a:solidFill>
                      <a:schemeClr val="accent2">
                        <a:lumMod val="20000"/>
                        <a:lumOff val="80000"/>
                      </a:schemeClr>
                    </a:solidFill>
                  </a:tcPr>
                </a:tc>
                <a:extLst>
                  <a:ext uri="{0D108BD9-81ED-4DB2-BD59-A6C34878D82A}">
                    <a16:rowId xmlns:a16="http://schemas.microsoft.com/office/drawing/2014/main" val="10001"/>
                  </a:ext>
                </a:extLst>
              </a:tr>
              <a:tr h="503069">
                <a:tc>
                  <a:txBody>
                    <a:bodyPr/>
                    <a:lstStyle/>
                    <a:p>
                      <a:pPr marL="0" lvl="0" indent="0" algn="l" rtl="0">
                        <a:spcBef>
                          <a:spcPts val="0"/>
                        </a:spcBef>
                        <a:spcAft>
                          <a:spcPts val="0"/>
                        </a:spcAft>
                        <a:buNone/>
                      </a:pPr>
                      <a:r>
                        <a:rPr lang="en-US"/>
                        <a:t>SVR</a:t>
                      </a:r>
                      <a:endParaRPr/>
                    </a:p>
                  </a:txBody>
                  <a:tcPr marL="91425" marR="91425" marT="91425" marB="91425">
                    <a:solidFill>
                      <a:schemeClr val="accent2">
                        <a:lumMod val="60000"/>
                        <a:lumOff val="40000"/>
                      </a:schemeClr>
                    </a:solidFill>
                  </a:tcPr>
                </a:tc>
                <a:tc>
                  <a:txBody>
                    <a:bodyPr/>
                    <a:lstStyle/>
                    <a:p>
                      <a:pPr marL="0" lvl="0" indent="0" algn="l" rtl="0">
                        <a:spcBef>
                          <a:spcPts val="0"/>
                        </a:spcBef>
                        <a:spcAft>
                          <a:spcPts val="0"/>
                        </a:spcAft>
                        <a:buNone/>
                      </a:pPr>
                      <a:r>
                        <a:rPr lang="en-US" dirty="0"/>
                        <a:t>0.9558453</a:t>
                      </a:r>
                      <a:endParaRPr dirty="0"/>
                    </a:p>
                  </a:txBody>
                  <a:tcPr marL="91425" marR="91425" marT="91425" marB="91425">
                    <a:solidFill>
                      <a:schemeClr val="accent2">
                        <a:lumMod val="20000"/>
                        <a:lumOff val="80000"/>
                      </a:schemeClr>
                    </a:solidFill>
                  </a:tcPr>
                </a:tc>
                <a:tc>
                  <a:txBody>
                    <a:bodyPr/>
                    <a:lstStyle/>
                    <a:p>
                      <a:pPr marL="0" lvl="0" indent="0" algn="l" rtl="0">
                        <a:spcBef>
                          <a:spcPts val="0"/>
                        </a:spcBef>
                        <a:spcAft>
                          <a:spcPts val="0"/>
                        </a:spcAft>
                        <a:buNone/>
                      </a:pPr>
                      <a:r>
                        <a:rPr lang="en-US" dirty="0"/>
                        <a:t>6.195678</a:t>
                      </a:r>
                      <a:endParaRPr dirty="0"/>
                    </a:p>
                  </a:txBody>
                  <a:tcPr marL="91425" marR="91425" marT="91425" marB="91425">
                    <a:solidFill>
                      <a:schemeClr val="accent2">
                        <a:lumMod val="20000"/>
                        <a:lumOff val="80000"/>
                      </a:schemeClr>
                    </a:solidFill>
                  </a:tcPr>
                </a:tc>
                <a:tc>
                  <a:txBody>
                    <a:bodyPr/>
                    <a:lstStyle/>
                    <a:p>
                      <a:pPr marL="0" lvl="0" indent="0" algn="l" rtl="0">
                        <a:spcBef>
                          <a:spcPts val="0"/>
                        </a:spcBef>
                        <a:spcAft>
                          <a:spcPts val="0"/>
                        </a:spcAft>
                        <a:buNone/>
                      </a:pPr>
                      <a:r>
                        <a:rPr lang="en-US" dirty="0"/>
                        <a:t>0.9314181</a:t>
                      </a:r>
                      <a:endParaRPr dirty="0"/>
                    </a:p>
                  </a:txBody>
                  <a:tcPr marL="91425" marR="91425" marT="91425" marB="91425">
                    <a:solidFill>
                      <a:schemeClr val="accent2">
                        <a:lumMod val="20000"/>
                        <a:lumOff val="80000"/>
                      </a:schemeClr>
                    </a:solidFill>
                  </a:tcPr>
                </a:tc>
                <a:tc>
                  <a:txBody>
                    <a:bodyPr/>
                    <a:lstStyle/>
                    <a:p>
                      <a:pPr marL="0" lvl="0" indent="0" algn="l" rtl="0">
                        <a:spcBef>
                          <a:spcPts val="0"/>
                        </a:spcBef>
                        <a:spcAft>
                          <a:spcPts val="0"/>
                        </a:spcAft>
                        <a:buNone/>
                      </a:pPr>
                      <a:r>
                        <a:rPr lang="en-US" dirty="0"/>
                        <a:t>7.616933</a:t>
                      </a:r>
                      <a:endParaRPr dirty="0"/>
                    </a:p>
                  </a:txBody>
                  <a:tcPr marL="91425" marR="91425" marT="91425" marB="91425">
                    <a:solidFill>
                      <a:schemeClr val="accent2">
                        <a:lumMod val="20000"/>
                        <a:lumOff val="80000"/>
                      </a:schemeClr>
                    </a:solidFill>
                  </a:tcPr>
                </a:tc>
                <a:extLst>
                  <a:ext uri="{0D108BD9-81ED-4DB2-BD59-A6C34878D82A}">
                    <a16:rowId xmlns:a16="http://schemas.microsoft.com/office/drawing/2014/main" val="10002"/>
                  </a:ext>
                </a:extLst>
              </a:tr>
              <a:tr h="548448">
                <a:tc>
                  <a:txBody>
                    <a:bodyPr/>
                    <a:lstStyle/>
                    <a:p>
                      <a:pPr marL="0" lvl="0" indent="0" algn="l" rtl="0">
                        <a:spcBef>
                          <a:spcPts val="0"/>
                        </a:spcBef>
                        <a:spcAft>
                          <a:spcPts val="0"/>
                        </a:spcAft>
                        <a:buNone/>
                      </a:pPr>
                      <a:r>
                        <a:rPr lang="en-US" dirty="0"/>
                        <a:t>DT</a:t>
                      </a:r>
                      <a:endParaRPr dirty="0"/>
                    </a:p>
                  </a:txBody>
                  <a:tcPr marL="91425" marR="91425" marT="91425" marB="91425">
                    <a:solidFill>
                      <a:schemeClr val="accent2">
                        <a:lumMod val="60000"/>
                        <a:lumOff val="40000"/>
                      </a:schemeClr>
                    </a:solidFill>
                  </a:tcPr>
                </a:tc>
                <a:tc>
                  <a:txBody>
                    <a:bodyPr/>
                    <a:lstStyle/>
                    <a:p>
                      <a:pPr marL="0" lvl="0" indent="0" algn="l" rtl="0">
                        <a:spcBef>
                          <a:spcPts val="0"/>
                        </a:spcBef>
                        <a:spcAft>
                          <a:spcPts val="0"/>
                        </a:spcAft>
                        <a:buNone/>
                      </a:pPr>
                      <a:r>
                        <a:rPr lang="en-US" dirty="0"/>
                        <a:t>0.8597415</a:t>
                      </a:r>
                      <a:endParaRPr dirty="0"/>
                    </a:p>
                  </a:txBody>
                  <a:tcPr marL="91425" marR="91425" marT="91425" marB="91425">
                    <a:solidFill>
                      <a:schemeClr val="accent2">
                        <a:lumMod val="20000"/>
                        <a:lumOff val="80000"/>
                      </a:schemeClr>
                    </a:solidFill>
                  </a:tcPr>
                </a:tc>
                <a:tc>
                  <a:txBody>
                    <a:bodyPr/>
                    <a:lstStyle/>
                    <a:p>
                      <a:pPr marL="0" lvl="0" indent="0" algn="l" rtl="0">
                        <a:spcBef>
                          <a:spcPts val="0"/>
                        </a:spcBef>
                        <a:spcAft>
                          <a:spcPts val="0"/>
                        </a:spcAft>
                        <a:buNone/>
                      </a:pPr>
                      <a:r>
                        <a:rPr lang="en-US" dirty="0"/>
                        <a:t>11.0283</a:t>
                      </a:r>
                      <a:endParaRPr dirty="0"/>
                    </a:p>
                  </a:txBody>
                  <a:tcPr marL="91425" marR="91425" marT="91425" marB="91425">
                    <a:solidFill>
                      <a:schemeClr val="accent2">
                        <a:lumMod val="20000"/>
                        <a:lumOff val="80000"/>
                      </a:schemeClr>
                    </a:solidFill>
                  </a:tcPr>
                </a:tc>
                <a:tc>
                  <a:txBody>
                    <a:bodyPr/>
                    <a:lstStyle/>
                    <a:p>
                      <a:pPr marL="0" lvl="0" indent="0" algn="l" rtl="0">
                        <a:spcBef>
                          <a:spcPts val="0"/>
                        </a:spcBef>
                        <a:spcAft>
                          <a:spcPts val="0"/>
                        </a:spcAft>
                        <a:buNone/>
                      </a:pPr>
                      <a:r>
                        <a:rPr lang="en-US" dirty="0"/>
                        <a:t>0.8270685</a:t>
                      </a:r>
                      <a:endParaRPr dirty="0"/>
                    </a:p>
                  </a:txBody>
                  <a:tcPr marL="91425" marR="91425" marT="91425" marB="91425">
                    <a:solidFill>
                      <a:schemeClr val="accent2">
                        <a:lumMod val="20000"/>
                        <a:lumOff val="80000"/>
                      </a:schemeClr>
                    </a:solidFill>
                  </a:tcPr>
                </a:tc>
                <a:tc>
                  <a:txBody>
                    <a:bodyPr/>
                    <a:lstStyle/>
                    <a:p>
                      <a:pPr marL="0" lvl="0" indent="0" algn="l" rtl="0">
                        <a:spcBef>
                          <a:spcPts val="0"/>
                        </a:spcBef>
                        <a:spcAft>
                          <a:spcPts val="0"/>
                        </a:spcAft>
                        <a:buNone/>
                      </a:pPr>
                      <a:r>
                        <a:rPr lang="en-US" dirty="0"/>
                        <a:t>12.08987</a:t>
                      </a:r>
                      <a:endParaRPr dirty="0"/>
                    </a:p>
                  </a:txBody>
                  <a:tcPr marL="91425" marR="91425" marT="91425" marB="91425">
                    <a:solidFill>
                      <a:schemeClr val="accent2">
                        <a:lumMod val="20000"/>
                        <a:lumOff val="80000"/>
                      </a:schemeClr>
                    </a:solidFill>
                  </a:tcPr>
                </a:tc>
                <a:extLst>
                  <a:ext uri="{0D108BD9-81ED-4DB2-BD59-A6C34878D82A}">
                    <a16:rowId xmlns:a16="http://schemas.microsoft.com/office/drawing/2014/main" val="10003"/>
                  </a:ext>
                </a:extLst>
              </a:tr>
            </a:tbl>
          </a:graphicData>
        </a:graphic>
      </p:graphicFrame>
      <p:pic>
        <p:nvPicPr>
          <p:cNvPr id="3" name="Picture 2" descr="Table&#10;&#10;Description automatically generated">
            <a:extLst>
              <a:ext uri="{FF2B5EF4-FFF2-40B4-BE49-F238E27FC236}">
                <a16:creationId xmlns:a16="http://schemas.microsoft.com/office/drawing/2014/main" id="{7F1F8D6D-403A-4D3C-902F-C0B698FD6AC2}"/>
              </a:ext>
            </a:extLst>
          </p:cNvPr>
          <p:cNvPicPr>
            <a:picLocks noChangeAspect="1"/>
          </p:cNvPicPr>
          <p:nvPr/>
        </p:nvPicPr>
        <p:blipFill>
          <a:blip r:embed="rId3"/>
          <a:stretch>
            <a:fillRect/>
          </a:stretch>
        </p:blipFill>
        <p:spPr>
          <a:xfrm>
            <a:off x="213806" y="2275492"/>
            <a:ext cx="5350150" cy="353772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7"/>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None/>
            </a:pPr>
            <a:r>
              <a:rPr lang="en-US"/>
              <a:t>What is the relationship between regular season and postseason performance?</a:t>
            </a:r>
            <a:endParaRPr/>
          </a:p>
        </p:txBody>
      </p:sp>
      <p:sp>
        <p:nvSpPr>
          <p:cNvPr id="363" name="Google Shape;363;p47"/>
          <p:cNvSpPr txBox="1">
            <a:spLocks noGrp="1"/>
          </p:cNvSpPr>
          <p:nvPr>
            <p:ph type="body" idx="1"/>
          </p:nvPr>
        </p:nvSpPr>
        <p:spPr>
          <a:xfrm>
            <a:off x="964581" y="1846052"/>
            <a:ext cx="4937700" cy="736200"/>
          </a:xfrm>
          <a:prstGeom prst="rect">
            <a:avLst/>
          </a:prstGeom>
        </p:spPr>
        <p:txBody>
          <a:bodyPr spcFirstLastPara="1" wrap="square" lIns="91425" tIns="45700" rIns="91425" bIns="45700" anchor="ctr" anchorCtr="0">
            <a:normAutofit/>
          </a:bodyPr>
          <a:lstStyle/>
          <a:p>
            <a:pPr marL="0" lvl="0" indent="0" algn="l" rtl="0">
              <a:spcBef>
                <a:spcPts val="1200"/>
              </a:spcBef>
              <a:spcAft>
                <a:spcPts val="200"/>
              </a:spcAft>
              <a:buNone/>
            </a:pPr>
            <a:r>
              <a:rPr lang="en-US" dirty="0"/>
              <a:t>Conclusion</a:t>
            </a:r>
            <a:endParaRPr dirty="0"/>
          </a:p>
        </p:txBody>
      </p:sp>
      <p:sp>
        <p:nvSpPr>
          <p:cNvPr id="364" name="Google Shape;364;p47"/>
          <p:cNvSpPr txBox="1">
            <a:spLocks noGrp="1"/>
          </p:cNvSpPr>
          <p:nvPr>
            <p:ph type="body" idx="2"/>
          </p:nvPr>
        </p:nvSpPr>
        <p:spPr>
          <a:xfrm>
            <a:off x="699232" y="2582252"/>
            <a:ext cx="4937700" cy="3286800"/>
          </a:xfrm>
          <a:prstGeom prst="rect">
            <a:avLst/>
          </a:prstGeom>
        </p:spPr>
        <p:txBody>
          <a:bodyPr spcFirstLastPara="1" wrap="square" lIns="0" tIns="45700" rIns="0" bIns="45700" anchor="t" anchorCtr="0">
            <a:normAutofit/>
          </a:bodyPr>
          <a:lstStyle/>
          <a:p>
            <a:pPr marL="457200" lvl="0" indent="-342900" algn="l" rtl="0">
              <a:spcBef>
                <a:spcPts val="1200"/>
              </a:spcBef>
              <a:spcAft>
                <a:spcPts val="0"/>
              </a:spcAft>
              <a:buSzPts val="1800"/>
              <a:buChar char="●"/>
            </a:pPr>
            <a:r>
              <a:rPr lang="en-US" dirty="0"/>
              <a:t>There is a slight positive correlation</a:t>
            </a:r>
            <a:endParaRPr dirty="0"/>
          </a:p>
          <a:p>
            <a:pPr marL="457200" lvl="0" indent="-342900" algn="l" rtl="0">
              <a:spcBef>
                <a:spcPts val="0"/>
              </a:spcBef>
              <a:spcAft>
                <a:spcPts val="0"/>
              </a:spcAft>
              <a:buSzPts val="1800"/>
              <a:buChar char="●"/>
            </a:pPr>
            <a:r>
              <a:rPr lang="en-US" dirty="0"/>
              <a:t>Unfortunately, postseason performance is difficult to predict using regular season statistics</a:t>
            </a:r>
            <a:endParaRPr dirty="0"/>
          </a:p>
        </p:txBody>
      </p:sp>
      <p:pic>
        <p:nvPicPr>
          <p:cNvPr id="365" name="Google Shape;365;p47"/>
          <p:cNvPicPr preferRelativeResize="0"/>
          <p:nvPr/>
        </p:nvPicPr>
        <p:blipFill>
          <a:blip r:embed="rId3">
            <a:alphaModFix/>
          </a:blip>
          <a:stretch>
            <a:fillRect/>
          </a:stretch>
        </p:blipFill>
        <p:spPr>
          <a:xfrm>
            <a:off x="5640547" y="1737403"/>
            <a:ext cx="5852221" cy="3768995"/>
          </a:xfrm>
          <a:prstGeom prst="rect">
            <a:avLst/>
          </a:prstGeom>
          <a:noFill/>
          <a:ln>
            <a:noFill/>
          </a:ln>
        </p:spPr>
      </p:pic>
      <p:pic>
        <p:nvPicPr>
          <p:cNvPr id="3" name="Picture 2">
            <a:extLst>
              <a:ext uri="{FF2B5EF4-FFF2-40B4-BE49-F238E27FC236}">
                <a16:creationId xmlns:a16="http://schemas.microsoft.com/office/drawing/2014/main" id="{D917B76F-79A0-4983-BDF6-B9931E8413BD}"/>
              </a:ext>
            </a:extLst>
          </p:cNvPr>
          <p:cNvPicPr>
            <a:picLocks noChangeAspect="1"/>
          </p:cNvPicPr>
          <p:nvPr/>
        </p:nvPicPr>
        <p:blipFill rotWithShape="1">
          <a:blip r:embed="rId4"/>
          <a:srcRect t="-22087" b="22087"/>
          <a:stretch/>
        </p:blipFill>
        <p:spPr>
          <a:xfrm>
            <a:off x="3168082" y="5475413"/>
            <a:ext cx="8851769" cy="59656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8"/>
          <p:cNvSpPr txBox="1">
            <a:spLocks noGrp="1"/>
          </p:cNvSpPr>
          <p:nvPr>
            <p:ph type="title"/>
          </p:nvPr>
        </p:nvSpPr>
        <p:spPr>
          <a:xfrm>
            <a:off x="812400" y="-502002"/>
            <a:ext cx="10567200" cy="22395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sz="7500"/>
              <a:t>Questions?</a:t>
            </a:r>
            <a:endParaRPr sz="7500"/>
          </a:p>
        </p:txBody>
      </p:sp>
      <p:pic>
        <p:nvPicPr>
          <p:cNvPr id="372" name="Google Shape;372;p48"/>
          <p:cNvPicPr preferRelativeResize="0"/>
          <p:nvPr/>
        </p:nvPicPr>
        <p:blipFill>
          <a:blip r:embed="rId3">
            <a:alphaModFix/>
          </a:blip>
          <a:stretch>
            <a:fillRect/>
          </a:stretch>
        </p:blipFill>
        <p:spPr>
          <a:xfrm>
            <a:off x="2160675" y="1737500"/>
            <a:ext cx="7870650" cy="4422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7"/>
          <p:cNvSpPr txBox="1">
            <a:spLocks noGrp="1"/>
          </p:cNvSpPr>
          <p:nvPr>
            <p:ph type="title" idx="4294967295"/>
          </p:nvPr>
        </p:nvSpPr>
        <p:spPr>
          <a:xfrm>
            <a:off x="1066800" y="681100"/>
            <a:ext cx="10058400" cy="12891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None/>
            </a:pPr>
            <a:r>
              <a:rPr lang="en-US"/>
              <a:t>Baseball Databank</a:t>
            </a:r>
            <a:endParaRPr/>
          </a:p>
          <a:p>
            <a:pPr marL="0" lvl="0" indent="0" algn="ctr" rtl="0">
              <a:spcBef>
                <a:spcPts val="0"/>
              </a:spcBef>
              <a:spcAft>
                <a:spcPts val="0"/>
              </a:spcAft>
              <a:buNone/>
            </a:pPr>
            <a:r>
              <a:rPr lang="en-US" sz="2800" b="1"/>
              <a:t>(The Original Files Compared to The Files that were used for the project)</a:t>
            </a:r>
            <a:r>
              <a:rPr lang="en-US" b="1"/>
              <a:t> </a:t>
            </a:r>
            <a:endParaRPr b="1"/>
          </a:p>
        </p:txBody>
      </p:sp>
      <p:sp>
        <p:nvSpPr>
          <p:cNvPr id="140" name="Google Shape;140;p17"/>
          <p:cNvSpPr txBox="1"/>
          <p:nvPr/>
        </p:nvSpPr>
        <p:spPr>
          <a:xfrm>
            <a:off x="1347950" y="1970200"/>
            <a:ext cx="2215200" cy="4494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AllStarFull.csv</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AwardsManagers.csv</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AwardsPlayers.csv</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AwardsShareManagers.csv</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AwardsSharePlayers.csv</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Batting.csv</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BattingPost.csv</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Fielding.csv</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FieldingOF.csv</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HallOfFame.csv</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Managers.csv</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ManagersHalf.csv</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Master.csv</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Pitching.csv</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PitchingPost.csv</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Salaries.csv</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SeriesPost.csv</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Teams.csv</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TeamsFranchises.csv</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TeamsHalf.csv</a:t>
            </a:r>
            <a:endParaRPr>
              <a:latin typeface="Calibri"/>
              <a:ea typeface="Calibri"/>
              <a:cs typeface="Calibri"/>
              <a:sym typeface="Calibri"/>
            </a:endParaRPr>
          </a:p>
        </p:txBody>
      </p:sp>
      <p:sp>
        <p:nvSpPr>
          <p:cNvPr id="141" name="Google Shape;141;p17"/>
          <p:cNvSpPr txBox="1"/>
          <p:nvPr/>
        </p:nvSpPr>
        <p:spPr>
          <a:xfrm>
            <a:off x="7173125" y="2574925"/>
            <a:ext cx="2215200" cy="273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900">
                <a:latin typeface="Calibri"/>
                <a:ea typeface="Calibri"/>
                <a:cs typeface="Calibri"/>
                <a:sym typeface="Calibri"/>
              </a:rPr>
              <a:t>AwardsPlayers.csv</a:t>
            </a:r>
            <a:endParaRPr sz="19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1900">
                <a:latin typeface="Calibri"/>
                <a:ea typeface="Calibri"/>
                <a:cs typeface="Calibri"/>
                <a:sym typeface="Calibri"/>
              </a:rPr>
              <a:t>Batting.csv</a:t>
            </a:r>
            <a:endParaRPr sz="19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1900">
                <a:latin typeface="Calibri"/>
                <a:ea typeface="Calibri"/>
                <a:cs typeface="Calibri"/>
                <a:sym typeface="Calibri"/>
              </a:rPr>
              <a:t>BattingPost.csv</a:t>
            </a:r>
            <a:endParaRPr sz="19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1900">
                <a:latin typeface="Calibri"/>
                <a:ea typeface="Calibri"/>
                <a:cs typeface="Calibri"/>
                <a:sym typeface="Calibri"/>
              </a:rPr>
              <a:t>Fielding.csv</a:t>
            </a:r>
            <a:endParaRPr sz="19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1900">
                <a:latin typeface="Calibri"/>
                <a:ea typeface="Calibri"/>
                <a:cs typeface="Calibri"/>
                <a:sym typeface="Calibri"/>
              </a:rPr>
              <a:t>Master.csv</a:t>
            </a:r>
            <a:endParaRPr sz="19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1900">
                <a:latin typeface="Calibri"/>
                <a:ea typeface="Calibri"/>
                <a:cs typeface="Calibri"/>
                <a:sym typeface="Calibri"/>
              </a:rPr>
              <a:t>Pitching.csv</a:t>
            </a:r>
            <a:endParaRPr sz="19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1900">
                <a:latin typeface="Calibri"/>
                <a:ea typeface="Calibri"/>
                <a:cs typeface="Calibri"/>
                <a:sym typeface="Calibri"/>
              </a:rPr>
              <a:t>PitchingPost.csv</a:t>
            </a:r>
            <a:endParaRPr sz="19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1900">
                <a:latin typeface="Calibri"/>
                <a:ea typeface="Calibri"/>
                <a:cs typeface="Calibri"/>
                <a:sym typeface="Calibri"/>
              </a:rPr>
              <a:t>Salaries.csv</a:t>
            </a:r>
            <a:endParaRPr sz="1900">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
        <p:nvSpPr>
          <p:cNvPr id="142" name="Google Shape;142;p17"/>
          <p:cNvSpPr/>
          <p:nvPr/>
        </p:nvSpPr>
        <p:spPr>
          <a:xfrm>
            <a:off x="3563150" y="3515125"/>
            <a:ext cx="2900700" cy="859500"/>
          </a:xfrm>
          <a:prstGeom prst="notchedRightArrow">
            <a:avLst>
              <a:gd name="adj1" fmla="val 50000"/>
              <a:gd name="adj2" fmla="val 50000"/>
            </a:avLst>
          </a:prstGeom>
          <a:solidFill>
            <a:srgbClr val="FF0000"/>
          </a:solidFill>
          <a:ln w="38100"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3" name="Google Shape;143;p17"/>
          <p:cNvCxnSpPr/>
          <p:nvPr/>
        </p:nvCxnSpPr>
        <p:spPr>
          <a:xfrm>
            <a:off x="1066800" y="1397275"/>
            <a:ext cx="100584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8"/>
          <p:cNvSpPr txBox="1">
            <a:spLocks noGrp="1"/>
          </p:cNvSpPr>
          <p:nvPr>
            <p:ph type="title"/>
          </p:nvPr>
        </p:nvSpPr>
        <p:spPr>
          <a:xfrm>
            <a:off x="1066805" y="93128"/>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Data frames: </a:t>
            </a:r>
            <a:endParaRPr/>
          </a:p>
        </p:txBody>
      </p:sp>
      <p:sp>
        <p:nvSpPr>
          <p:cNvPr id="149" name="Google Shape;149;p18"/>
          <p:cNvSpPr txBox="1">
            <a:spLocks noGrp="1"/>
          </p:cNvSpPr>
          <p:nvPr>
            <p:ph type="body" idx="1"/>
          </p:nvPr>
        </p:nvSpPr>
        <p:spPr>
          <a:xfrm>
            <a:off x="140600" y="1651399"/>
            <a:ext cx="4937700" cy="4654800"/>
          </a:xfrm>
          <a:prstGeom prst="rect">
            <a:avLst/>
          </a:prstGeom>
        </p:spPr>
        <p:txBody>
          <a:bodyPr spcFirstLastPara="1" wrap="square" lIns="0" tIns="45700" rIns="0"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400" b="1">
                <a:solidFill>
                  <a:srgbClr val="FF9900"/>
                </a:solidFill>
                <a:latin typeface="Arial"/>
                <a:ea typeface="Arial"/>
                <a:cs typeface="Arial"/>
                <a:sym typeface="Arial"/>
              </a:rPr>
              <a:t>AwardsPlayers:</a:t>
            </a:r>
            <a:endParaRPr sz="1400" b="1">
              <a:solidFill>
                <a:srgbClr val="FF9900"/>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300">
                <a:solidFill>
                  <a:schemeClr val="dk1"/>
                </a:solidFill>
                <a:latin typeface="Arial"/>
                <a:ea typeface="Arial"/>
                <a:cs typeface="Arial"/>
                <a:sym typeface="Arial"/>
              </a:rPr>
              <a:t>playerID chr, awardID chr, yearID num, lgID chr, tie logic, notes chr</a:t>
            </a:r>
            <a:endParaRPr sz="1300">
              <a:solidFill>
                <a:schemeClr val="dk1"/>
              </a:solidFill>
              <a:latin typeface="Arial"/>
              <a:ea typeface="Arial"/>
              <a:cs typeface="Arial"/>
              <a:sym typeface="Arial"/>
            </a:endParaRPr>
          </a:p>
          <a:p>
            <a:pPr marL="0" lvl="0" indent="0" algn="l" rtl="0">
              <a:lnSpc>
                <a:spcPct val="115000"/>
              </a:lnSpc>
              <a:spcBef>
                <a:spcPts val="0"/>
              </a:spcBef>
              <a:spcAft>
                <a:spcPts val="0"/>
              </a:spcAft>
              <a:buNone/>
            </a:pPr>
            <a:r>
              <a:rPr lang="en-US" sz="1300" b="1">
                <a:solidFill>
                  <a:schemeClr val="dk1"/>
                </a:solidFill>
                <a:latin typeface="Arial"/>
                <a:ea typeface="Arial"/>
                <a:cs typeface="Arial"/>
                <a:sym typeface="Arial"/>
              </a:rPr>
              <a:t>Foreign Key(</a:t>
            </a:r>
            <a:r>
              <a:rPr lang="en-US" sz="1300" b="1">
                <a:solidFill>
                  <a:schemeClr val="dk1"/>
                </a:solidFill>
              </a:rPr>
              <a:t>playerID, yearID)</a:t>
            </a:r>
            <a:endParaRPr sz="1300" b="1">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400" b="1">
                <a:solidFill>
                  <a:srgbClr val="FF9900"/>
                </a:solidFill>
                <a:latin typeface="Arial"/>
                <a:ea typeface="Arial"/>
                <a:cs typeface="Arial"/>
                <a:sym typeface="Arial"/>
              </a:rPr>
              <a:t>Batting:</a:t>
            </a:r>
            <a:endParaRPr sz="1400" b="1">
              <a:solidFill>
                <a:srgbClr val="FF9900"/>
              </a:solidFill>
              <a:latin typeface="Arial"/>
              <a:ea typeface="Arial"/>
              <a:cs typeface="Arial"/>
              <a:sym typeface="Arial"/>
            </a:endParaRPr>
          </a:p>
          <a:p>
            <a:pPr marL="0" lvl="0" indent="0" algn="l" rtl="0">
              <a:lnSpc>
                <a:spcPct val="115000"/>
              </a:lnSpc>
              <a:spcBef>
                <a:spcPts val="0"/>
              </a:spcBef>
              <a:spcAft>
                <a:spcPts val="0"/>
              </a:spcAft>
              <a:buNone/>
            </a:pPr>
            <a:r>
              <a:rPr lang="en-US" sz="1300">
                <a:solidFill>
                  <a:schemeClr val="dk1"/>
                </a:solidFill>
                <a:latin typeface="Arial"/>
                <a:ea typeface="Arial"/>
                <a:cs typeface="Arial"/>
                <a:sym typeface="Arial"/>
              </a:rPr>
              <a:t>playerID num, yearID num, stint num, teamID chr, lgID chr, G num, AB num, R num, H num, 2B num, 3B num, HR num, RBI num, SB num, CS num, BB num, SO num, IBB num, HBP num, SH num</a:t>
            </a:r>
            <a:endParaRPr sz="1300">
              <a:solidFill>
                <a:schemeClr val="dk1"/>
              </a:solidFill>
              <a:latin typeface="Arial"/>
              <a:ea typeface="Arial"/>
              <a:cs typeface="Arial"/>
              <a:sym typeface="Arial"/>
            </a:endParaRPr>
          </a:p>
          <a:p>
            <a:pPr marL="0" lvl="0" indent="0" algn="l" rtl="0">
              <a:lnSpc>
                <a:spcPct val="115000"/>
              </a:lnSpc>
              <a:spcBef>
                <a:spcPts val="0"/>
              </a:spcBef>
              <a:spcAft>
                <a:spcPts val="0"/>
              </a:spcAft>
              <a:buNone/>
            </a:pPr>
            <a:r>
              <a:rPr lang="en-US" sz="1300" b="1">
                <a:solidFill>
                  <a:schemeClr val="dk1"/>
                </a:solidFill>
                <a:latin typeface="Arial"/>
                <a:ea typeface="Arial"/>
                <a:cs typeface="Arial"/>
                <a:sym typeface="Arial"/>
              </a:rPr>
              <a:t>Foreign Key(</a:t>
            </a:r>
            <a:r>
              <a:rPr lang="en-US" sz="1300" b="1">
                <a:solidFill>
                  <a:schemeClr val="dk1"/>
                </a:solidFill>
              </a:rPr>
              <a:t>playerID, yearID)</a:t>
            </a:r>
            <a:endParaRPr sz="1300" b="1">
              <a:solidFill>
                <a:schemeClr val="dk1"/>
              </a:solidFill>
              <a:latin typeface="Arial"/>
              <a:ea typeface="Arial"/>
              <a:cs typeface="Arial"/>
              <a:sym typeface="Arial"/>
            </a:endParaRPr>
          </a:p>
          <a:p>
            <a:pPr marL="0" lvl="0" indent="0" algn="l" rtl="0">
              <a:lnSpc>
                <a:spcPct val="115000"/>
              </a:lnSpc>
              <a:spcBef>
                <a:spcPts val="0"/>
              </a:spcBef>
              <a:spcAft>
                <a:spcPts val="0"/>
              </a:spcAft>
              <a:buNone/>
            </a:pPr>
            <a:r>
              <a:rPr lang="en-US" sz="1400" b="1">
                <a:solidFill>
                  <a:srgbClr val="FF9900"/>
                </a:solidFill>
                <a:latin typeface="Arial"/>
                <a:ea typeface="Arial"/>
                <a:cs typeface="Arial"/>
                <a:sym typeface="Arial"/>
              </a:rPr>
              <a:t>BattingPost:</a:t>
            </a:r>
            <a:endParaRPr sz="1400" b="1">
              <a:solidFill>
                <a:srgbClr val="FF9900"/>
              </a:solidFill>
              <a:latin typeface="Arial"/>
              <a:ea typeface="Arial"/>
              <a:cs typeface="Arial"/>
              <a:sym typeface="Arial"/>
            </a:endParaRPr>
          </a:p>
          <a:p>
            <a:pPr marL="0" lvl="0" indent="0" algn="l" rtl="0">
              <a:lnSpc>
                <a:spcPct val="115000"/>
              </a:lnSpc>
              <a:spcBef>
                <a:spcPts val="0"/>
              </a:spcBef>
              <a:spcAft>
                <a:spcPts val="0"/>
              </a:spcAft>
              <a:buNone/>
            </a:pPr>
            <a:r>
              <a:rPr lang="en-US" sz="1300">
                <a:solidFill>
                  <a:schemeClr val="dk1"/>
                </a:solidFill>
                <a:latin typeface="Arial"/>
                <a:ea typeface="Arial"/>
                <a:cs typeface="Arial"/>
                <a:sym typeface="Arial"/>
              </a:rPr>
              <a:t>yearID num, round chr, playerID chr, teamID chr, lgID chr, G num, AB num, R num, H num, 2B num, 3B num, HR num, RBI num, SB num, CS num, BB num, SO num, IBB num, HBP num, SH num, SF num, GIPD num</a:t>
            </a:r>
            <a:endParaRPr sz="1300">
              <a:solidFill>
                <a:schemeClr val="dk1"/>
              </a:solidFill>
              <a:latin typeface="Arial"/>
              <a:ea typeface="Arial"/>
              <a:cs typeface="Arial"/>
              <a:sym typeface="Arial"/>
            </a:endParaRPr>
          </a:p>
          <a:p>
            <a:pPr marL="0" lvl="0" indent="0" algn="l" rtl="0">
              <a:lnSpc>
                <a:spcPct val="115000"/>
              </a:lnSpc>
              <a:spcBef>
                <a:spcPts val="0"/>
              </a:spcBef>
              <a:spcAft>
                <a:spcPts val="0"/>
              </a:spcAft>
              <a:buNone/>
            </a:pPr>
            <a:r>
              <a:rPr lang="en-US" sz="1300" b="1">
                <a:solidFill>
                  <a:schemeClr val="dk1"/>
                </a:solidFill>
                <a:latin typeface="Arial"/>
                <a:ea typeface="Arial"/>
                <a:cs typeface="Arial"/>
                <a:sym typeface="Arial"/>
              </a:rPr>
              <a:t>Foreign Key(</a:t>
            </a:r>
            <a:r>
              <a:rPr lang="en-US" sz="1300" b="1">
                <a:solidFill>
                  <a:schemeClr val="dk1"/>
                </a:solidFill>
              </a:rPr>
              <a:t>playerID, yearID)</a:t>
            </a:r>
            <a:endParaRPr sz="1300" b="1">
              <a:solidFill>
                <a:schemeClr val="dk1"/>
              </a:solidFill>
              <a:latin typeface="Arial"/>
              <a:ea typeface="Arial"/>
              <a:cs typeface="Arial"/>
              <a:sym typeface="Arial"/>
            </a:endParaRPr>
          </a:p>
          <a:p>
            <a:pPr marL="0" lvl="0" indent="0" algn="l" rtl="0">
              <a:lnSpc>
                <a:spcPct val="115000"/>
              </a:lnSpc>
              <a:spcBef>
                <a:spcPts val="0"/>
              </a:spcBef>
              <a:spcAft>
                <a:spcPts val="0"/>
              </a:spcAft>
              <a:buNone/>
            </a:pPr>
            <a:r>
              <a:rPr lang="en-US" sz="1400" b="1">
                <a:solidFill>
                  <a:srgbClr val="FF9900"/>
                </a:solidFill>
                <a:latin typeface="Arial"/>
                <a:ea typeface="Arial"/>
                <a:cs typeface="Arial"/>
                <a:sym typeface="Arial"/>
              </a:rPr>
              <a:t>Fielding:</a:t>
            </a:r>
            <a:endParaRPr sz="1400" b="1">
              <a:solidFill>
                <a:srgbClr val="FF9900"/>
              </a:solidFill>
              <a:latin typeface="Arial"/>
              <a:ea typeface="Arial"/>
              <a:cs typeface="Arial"/>
              <a:sym typeface="Arial"/>
            </a:endParaRPr>
          </a:p>
          <a:p>
            <a:pPr marL="0" lvl="0" indent="0" algn="l" rtl="0">
              <a:lnSpc>
                <a:spcPct val="115000"/>
              </a:lnSpc>
              <a:spcBef>
                <a:spcPts val="0"/>
              </a:spcBef>
              <a:spcAft>
                <a:spcPts val="0"/>
              </a:spcAft>
              <a:buNone/>
            </a:pPr>
            <a:r>
              <a:rPr lang="en-US" sz="1300">
                <a:solidFill>
                  <a:schemeClr val="dk1"/>
                </a:solidFill>
                <a:latin typeface="Arial"/>
                <a:ea typeface="Arial"/>
                <a:cs typeface="Arial"/>
                <a:sym typeface="Arial"/>
              </a:rPr>
              <a:t>playerID chr, yearID num, stint num, teamID chr, lgID logic, POS chr, G num, PO num, A num, E num, DP num, PB num</a:t>
            </a:r>
            <a:endParaRPr sz="1300">
              <a:solidFill>
                <a:schemeClr val="dk1"/>
              </a:solidFill>
              <a:latin typeface="Arial"/>
              <a:ea typeface="Arial"/>
              <a:cs typeface="Arial"/>
              <a:sym typeface="Arial"/>
            </a:endParaRPr>
          </a:p>
          <a:p>
            <a:pPr marL="0" lvl="0" indent="0" algn="l" rtl="0">
              <a:lnSpc>
                <a:spcPct val="115000"/>
              </a:lnSpc>
              <a:spcBef>
                <a:spcPts val="0"/>
              </a:spcBef>
              <a:spcAft>
                <a:spcPts val="0"/>
              </a:spcAft>
              <a:buNone/>
            </a:pPr>
            <a:r>
              <a:rPr lang="en-US" sz="1300" b="1">
                <a:solidFill>
                  <a:schemeClr val="dk1"/>
                </a:solidFill>
                <a:latin typeface="Arial"/>
                <a:ea typeface="Arial"/>
                <a:cs typeface="Arial"/>
                <a:sym typeface="Arial"/>
              </a:rPr>
              <a:t>Foreign Key(</a:t>
            </a:r>
            <a:r>
              <a:rPr lang="en-US" sz="1300" b="1">
                <a:solidFill>
                  <a:schemeClr val="dk1"/>
                </a:solidFill>
              </a:rPr>
              <a:t>playerID, yearID)</a:t>
            </a:r>
            <a:endParaRPr sz="1300" b="1">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Arial"/>
              <a:ea typeface="Arial"/>
              <a:cs typeface="Arial"/>
              <a:sym typeface="Arial"/>
            </a:endParaRPr>
          </a:p>
        </p:txBody>
      </p:sp>
      <p:sp>
        <p:nvSpPr>
          <p:cNvPr id="150" name="Google Shape;150;p18"/>
          <p:cNvSpPr txBox="1">
            <a:spLocks noGrp="1"/>
          </p:cNvSpPr>
          <p:nvPr>
            <p:ph type="body" idx="2"/>
          </p:nvPr>
        </p:nvSpPr>
        <p:spPr>
          <a:xfrm>
            <a:off x="6187500" y="1651398"/>
            <a:ext cx="4937700" cy="4654800"/>
          </a:xfrm>
          <a:prstGeom prst="rect">
            <a:avLst/>
          </a:prstGeom>
        </p:spPr>
        <p:txBody>
          <a:bodyPr spcFirstLastPara="1" wrap="square" lIns="0" tIns="45700" rIns="0" bIns="45700" anchor="t" anchorCtr="0">
            <a:noAutofit/>
          </a:bodyPr>
          <a:lstStyle/>
          <a:p>
            <a:pPr marL="0" lvl="0" indent="0" algn="l" rtl="0">
              <a:lnSpc>
                <a:spcPct val="95000"/>
              </a:lnSpc>
              <a:spcBef>
                <a:spcPts val="0"/>
              </a:spcBef>
              <a:spcAft>
                <a:spcPts val="0"/>
              </a:spcAft>
              <a:buClr>
                <a:schemeClr val="dk1"/>
              </a:buClr>
              <a:buSzPts val="1100"/>
              <a:buFont typeface="Arial"/>
              <a:buNone/>
            </a:pPr>
            <a:r>
              <a:rPr lang="en-US" sz="1400" b="1">
                <a:solidFill>
                  <a:srgbClr val="FF9900"/>
                </a:solidFill>
                <a:latin typeface="Arial"/>
                <a:ea typeface="Arial"/>
                <a:cs typeface="Arial"/>
                <a:sym typeface="Arial"/>
              </a:rPr>
              <a:t>Master:</a:t>
            </a:r>
            <a:endParaRPr sz="1400" b="1">
              <a:solidFill>
                <a:schemeClr val="dk1"/>
              </a:solidFill>
              <a:latin typeface="Arial"/>
              <a:ea typeface="Arial"/>
              <a:cs typeface="Arial"/>
              <a:sym typeface="Arial"/>
            </a:endParaRPr>
          </a:p>
          <a:p>
            <a:pPr marL="0" lvl="0" indent="0" algn="l" rtl="0">
              <a:lnSpc>
                <a:spcPct val="95000"/>
              </a:lnSpc>
              <a:spcBef>
                <a:spcPts val="0"/>
              </a:spcBef>
              <a:spcAft>
                <a:spcPts val="0"/>
              </a:spcAft>
              <a:buClr>
                <a:schemeClr val="dk1"/>
              </a:buClr>
              <a:buSzPts val="1100"/>
              <a:buFont typeface="Arial"/>
              <a:buNone/>
            </a:pPr>
            <a:r>
              <a:rPr lang="en-US" sz="1300">
                <a:solidFill>
                  <a:schemeClr val="dk1"/>
                </a:solidFill>
                <a:latin typeface="Arial"/>
                <a:ea typeface="Arial"/>
                <a:cs typeface="Arial"/>
                <a:sym typeface="Arial"/>
              </a:rPr>
              <a:t>playerID chr, birthYear num, birthMonth num, birthDay num, birthCountry chr, birthState chr, birthCity chr, deathYear num, deathMonth num, deathDay num, deathCountry chr, deathState chr, deathCity chr, nameFirst chr, nameLast chr, nameGiven chr, weight num, height num, bats chr, throws chr, debut date, finalGame date, RetroID chr, bbrefID chr</a:t>
            </a:r>
            <a:endParaRPr sz="1300">
              <a:solidFill>
                <a:schemeClr val="dk1"/>
              </a:solidFill>
              <a:latin typeface="Arial"/>
              <a:ea typeface="Arial"/>
              <a:cs typeface="Arial"/>
              <a:sym typeface="Arial"/>
            </a:endParaRPr>
          </a:p>
          <a:p>
            <a:pPr marL="0" lvl="0" indent="0" algn="l" rtl="0">
              <a:lnSpc>
                <a:spcPct val="95000"/>
              </a:lnSpc>
              <a:spcBef>
                <a:spcPts val="0"/>
              </a:spcBef>
              <a:spcAft>
                <a:spcPts val="0"/>
              </a:spcAft>
              <a:buClr>
                <a:schemeClr val="dk1"/>
              </a:buClr>
              <a:buSzPts val="1100"/>
              <a:buFont typeface="Arial"/>
              <a:buNone/>
            </a:pPr>
            <a:r>
              <a:rPr lang="en-US" sz="1300" b="1">
                <a:solidFill>
                  <a:schemeClr val="dk1"/>
                </a:solidFill>
                <a:latin typeface="Arial"/>
                <a:ea typeface="Arial"/>
                <a:cs typeface="Arial"/>
                <a:sym typeface="Arial"/>
              </a:rPr>
              <a:t>Foreign Key(</a:t>
            </a:r>
            <a:r>
              <a:rPr lang="en-US" sz="1300" b="1">
                <a:solidFill>
                  <a:schemeClr val="dk1"/>
                </a:solidFill>
              </a:rPr>
              <a:t>playerID)</a:t>
            </a:r>
            <a:endParaRPr sz="1300" b="1">
              <a:solidFill>
                <a:schemeClr val="dk1"/>
              </a:solidFill>
              <a:latin typeface="Arial"/>
              <a:ea typeface="Arial"/>
              <a:cs typeface="Arial"/>
              <a:sym typeface="Arial"/>
            </a:endParaRPr>
          </a:p>
          <a:p>
            <a:pPr marL="0" lvl="0" indent="0" algn="l" rtl="0">
              <a:lnSpc>
                <a:spcPct val="95000"/>
              </a:lnSpc>
              <a:spcBef>
                <a:spcPts val="0"/>
              </a:spcBef>
              <a:spcAft>
                <a:spcPts val="0"/>
              </a:spcAft>
              <a:buClr>
                <a:schemeClr val="dk1"/>
              </a:buClr>
              <a:buSzPts val="1100"/>
              <a:buFont typeface="Arial"/>
              <a:buNone/>
            </a:pPr>
            <a:r>
              <a:rPr lang="en-US" sz="1400" b="1">
                <a:solidFill>
                  <a:srgbClr val="FF9900"/>
                </a:solidFill>
                <a:latin typeface="Arial"/>
                <a:ea typeface="Arial"/>
                <a:cs typeface="Arial"/>
                <a:sym typeface="Arial"/>
              </a:rPr>
              <a:t>Pitching:</a:t>
            </a:r>
            <a:endParaRPr sz="1400" b="1">
              <a:solidFill>
                <a:srgbClr val="FF9900"/>
              </a:solidFill>
              <a:latin typeface="Arial"/>
              <a:ea typeface="Arial"/>
              <a:cs typeface="Arial"/>
              <a:sym typeface="Arial"/>
            </a:endParaRPr>
          </a:p>
          <a:p>
            <a:pPr marL="0" lvl="0" indent="0" algn="l" rtl="0">
              <a:lnSpc>
                <a:spcPct val="95000"/>
              </a:lnSpc>
              <a:spcBef>
                <a:spcPts val="0"/>
              </a:spcBef>
              <a:spcAft>
                <a:spcPts val="0"/>
              </a:spcAft>
              <a:buClr>
                <a:schemeClr val="dk1"/>
              </a:buClr>
              <a:buSzPts val="1100"/>
              <a:buFont typeface="Arial"/>
              <a:buNone/>
            </a:pPr>
            <a:r>
              <a:rPr lang="en-US" sz="1300">
                <a:solidFill>
                  <a:schemeClr val="dk1"/>
                </a:solidFill>
                <a:latin typeface="Arial"/>
                <a:ea typeface="Arial"/>
                <a:cs typeface="Arial"/>
                <a:sym typeface="Arial"/>
              </a:rPr>
              <a:t>playerID chr, yearID num, W num, L num, G num, GS num, CG nnum, SHO num, SV num, IPouts num, H num, ER num, HR num, BB num, SO num, BAOpp num, ERA num, WP num, HBP num, BK num, BFP num, GF num, R num</a:t>
            </a:r>
            <a:endParaRPr sz="1300">
              <a:solidFill>
                <a:schemeClr val="dk1"/>
              </a:solidFill>
              <a:latin typeface="Arial"/>
              <a:ea typeface="Arial"/>
              <a:cs typeface="Arial"/>
              <a:sym typeface="Arial"/>
            </a:endParaRPr>
          </a:p>
          <a:p>
            <a:pPr marL="0" lvl="0" indent="0" algn="l" rtl="0">
              <a:lnSpc>
                <a:spcPct val="95000"/>
              </a:lnSpc>
              <a:spcBef>
                <a:spcPts val="0"/>
              </a:spcBef>
              <a:spcAft>
                <a:spcPts val="0"/>
              </a:spcAft>
              <a:buClr>
                <a:schemeClr val="dk1"/>
              </a:buClr>
              <a:buSzPts val="1100"/>
              <a:buFont typeface="Arial"/>
              <a:buNone/>
            </a:pPr>
            <a:r>
              <a:rPr lang="en-US" sz="1300" b="1">
                <a:solidFill>
                  <a:schemeClr val="dk1"/>
                </a:solidFill>
                <a:latin typeface="Arial"/>
                <a:ea typeface="Arial"/>
                <a:cs typeface="Arial"/>
                <a:sym typeface="Arial"/>
              </a:rPr>
              <a:t>Foreign Key(</a:t>
            </a:r>
            <a:r>
              <a:rPr lang="en-US" sz="1300" b="1">
                <a:solidFill>
                  <a:schemeClr val="dk1"/>
                </a:solidFill>
              </a:rPr>
              <a:t>playerID, yearID)</a:t>
            </a:r>
            <a:endParaRPr sz="1300">
              <a:solidFill>
                <a:schemeClr val="dk1"/>
              </a:solidFill>
              <a:latin typeface="Arial"/>
              <a:ea typeface="Arial"/>
              <a:cs typeface="Arial"/>
              <a:sym typeface="Arial"/>
            </a:endParaRPr>
          </a:p>
          <a:p>
            <a:pPr marL="0" lvl="0" indent="0" algn="l" rtl="0">
              <a:lnSpc>
                <a:spcPct val="95000"/>
              </a:lnSpc>
              <a:spcBef>
                <a:spcPts val="0"/>
              </a:spcBef>
              <a:spcAft>
                <a:spcPts val="0"/>
              </a:spcAft>
              <a:buClr>
                <a:schemeClr val="dk1"/>
              </a:buClr>
              <a:buSzPts val="1100"/>
              <a:buFont typeface="Arial"/>
              <a:buNone/>
            </a:pPr>
            <a:r>
              <a:rPr lang="en-US" sz="1400" b="1">
                <a:solidFill>
                  <a:srgbClr val="FF9900"/>
                </a:solidFill>
                <a:latin typeface="Arial"/>
                <a:ea typeface="Arial"/>
                <a:cs typeface="Arial"/>
                <a:sym typeface="Arial"/>
              </a:rPr>
              <a:t>PitchingPost:</a:t>
            </a:r>
            <a:endParaRPr sz="1400" b="1">
              <a:solidFill>
                <a:srgbClr val="FF9900"/>
              </a:solidFill>
              <a:latin typeface="Arial"/>
              <a:ea typeface="Arial"/>
              <a:cs typeface="Arial"/>
              <a:sym typeface="Arial"/>
            </a:endParaRPr>
          </a:p>
          <a:p>
            <a:pPr marL="0" lvl="0" indent="0" algn="l" rtl="0">
              <a:lnSpc>
                <a:spcPct val="95000"/>
              </a:lnSpc>
              <a:spcBef>
                <a:spcPts val="0"/>
              </a:spcBef>
              <a:spcAft>
                <a:spcPts val="0"/>
              </a:spcAft>
              <a:buClr>
                <a:schemeClr val="dk1"/>
              </a:buClr>
              <a:buSzPts val="1100"/>
              <a:buFont typeface="Arial"/>
              <a:buNone/>
            </a:pPr>
            <a:r>
              <a:rPr lang="en-US" sz="1300">
                <a:solidFill>
                  <a:schemeClr val="dk1"/>
                </a:solidFill>
                <a:latin typeface="Arial"/>
                <a:ea typeface="Arial"/>
                <a:cs typeface="Arial"/>
                <a:sym typeface="Arial"/>
              </a:rPr>
              <a:t>playerID chr, yearID num, round chr, teamID chr, lgID chr, W num, L num, G num, GS num, CG num, SHO num, SV num, IPouts num, H num, HR num, BB num, SO num, BAOpp num, ERA num, IBB num, WP num, HBP num, BK num, BFP num, GF num, R num, SH num, SF num, GIDP num</a:t>
            </a:r>
            <a:endParaRPr sz="1300">
              <a:solidFill>
                <a:schemeClr val="dk1"/>
              </a:solidFill>
              <a:latin typeface="Arial"/>
              <a:ea typeface="Arial"/>
              <a:cs typeface="Arial"/>
              <a:sym typeface="Arial"/>
            </a:endParaRPr>
          </a:p>
          <a:p>
            <a:pPr marL="0" lvl="0" indent="0" algn="l" rtl="0">
              <a:lnSpc>
                <a:spcPct val="95000"/>
              </a:lnSpc>
              <a:spcBef>
                <a:spcPts val="0"/>
              </a:spcBef>
              <a:spcAft>
                <a:spcPts val="0"/>
              </a:spcAft>
              <a:buClr>
                <a:schemeClr val="dk1"/>
              </a:buClr>
              <a:buSzPts val="1100"/>
              <a:buFont typeface="Arial"/>
              <a:buNone/>
            </a:pPr>
            <a:r>
              <a:rPr lang="en-US" sz="1300" b="1">
                <a:solidFill>
                  <a:schemeClr val="dk1"/>
                </a:solidFill>
                <a:latin typeface="Arial"/>
                <a:ea typeface="Arial"/>
                <a:cs typeface="Arial"/>
                <a:sym typeface="Arial"/>
              </a:rPr>
              <a:t>Foreign Key(</a:t>
            </a:r>
            <a:r>
              <a:rPr lang="en-US" sz="1300" b="1">
                <a:solidFill>
                  <a:schemeClr val="dk1"/>
                </a:solidFill>
              </a:rPr>
              <a:t>playerID, yearID)</a:t>
            </a:r>
            <a:endParaRPr sz="1300">
              <a:solidFill>
                <a:schemeClr val="dk1"/>
              </a:solidFill>
              <a:latin typeface="Arial"/>
              <a:ea typeface="Arial"/>
              <a:cs typeface="Arial"/>
              <a:sym typeface="Arial"/>
            </a:endParaRPr>
          </a:p>
          <a:p>
            <a:pPr marL="0" lvl="0" indent="0" algn="l" rtl="0">
              <a:lnSpc>
                <a:spcPct val="95000"/>
              </a:lnSpc>
              <a:spcBef>
                <a:spcPts val="0"/>
              </a:spcBef>
              <a:spcAft>
                <a:spcPts val="0"/>
              </a:spcAft>
              <a:buClr>
                <a:schemeClr val="dk1"/>
              </a:buClr>
              <a:buSzPts val="1100"/>
              <a:buFont typeface="Arial"/>
              <a:buNone/>
            </a:pPr>
            <a:r>
              <a:rPr lang="en-US" sz="1400" b="1">
                <a:solidFill>
                  <a:srgbClr val="FF9900"/>
                </a:solidFill>
                <a:latin typeface="Arial"/>
                <a:ea typeface="Arial"/>
                <a:cs typeface="Arial"/>
                <a:sym typeface="Arial"/>
              </a:rPr>
              <a:t>Salaries:</a:t>
            </a:r>
            <a:endParaRPr sz="1400" b="1">
              <a:solidFill>
                <a:srgbClr val="FF9900"/>
              </a:solidFill>
              <a:latin typeface="Arial"/>
              <a:ea typeface="Arial"/>
              <a:cs typeface="Arial"/>
              <a:sym typeface="Arial"/>
            </a:endParaRPr>
          </a:p>
          <a:p>
            <a:pPr marL="0" lvl="0" indent="0" algn="l" rtl="0">
              <a:lnSpc>
                <a:spcPct val="95000"/>
              </a:lnSpc>
              <a:spcBef>
                <a:spcPts val="0"/>
              </a:spcBef>
              <a:spcAft>
                <a:spcPts val="0"/>
              </a:spcAft>
              <a:buClr>
                <a:schemeClr val="dk1"/>
              </a:buClr>
              <a:buSzPts val="1100"/>
              <a:buFont typeface="Arial"/>
              <a:buNone/>
            </a:pPr>
            <a:r>
              <a:rPr lang="en-US" sz="1300">
                <a:solidFill>
                  <a:schemeClr val="dk1"/>
                </a:solidFill>
                <a:latin typeface="Arial"/>
                <a:ea typeface="Arial"/>
                <a:cs typeface="Arial"/>
                <a:sym typeface="Arial"/>
              </a:rPr>
              <a:t>yearID num, teamID chr, lgID chr, playerID chr, salary num</a:t>
            </a:r>
            <a:endParaRPr sz="1300">
              <a:solidFill>
                <a:schemeClr val="dk1"/>
              </a:solidFill>
              <a:latin typeface="Arial"/>
              <a:ea typeface="Arial"/>
              <a:cs typeface="Arial"/>
              <a:sym typeface="Arial"/>
            </a:endParaRPr>
          </a:p>
          <a:p>
            <a:pPr marL="0" lvl="0" indent="0" algn="l" rtl="0">
              <a:lnSpc>
                <a:spcPct val="95000"/>
              </a:lnSpc>
              <a:spcBef>
                <a:spcPts val="0"/>
              </a:spcBef>
              <a:spcAft>
                <a:spcPts val="0"/>
              </a:spcAft>
              <a:buClr>
                <a:schemeClr val="dk1"/>
              </a:buClr>
              <a:buSzPts val="1100"/>
              <a:buFont typeface="Arial"/>
              <a:buNone/>
            </a:pPr>
            <a:r>
              <a:rPr lang="en-US" sz="1300" b="1">
                <a:solidFill>
                  <a:schemeClr val="dk1"/>
                </a:solidFill>
                <a:latin typeface="Arial"/>
                <a:ea typeface="Arial"/>
                <a:cs typeface="Arial"/>
                <a:sym typeface="Arial"/>
              </a:rPr>
              <a:t>Foreign Key(</a:t>
            </a:r>
            <a:r>
              <a:rPr lang="en-US" sz="1300" b="1">
                <a:solidFill>
                  <a:schemeClr val="dk1"/>
                </a:solidFill>
              </a:rPr>
              <a:t>playerID, yearID)</a:t>
            </a:r>
            <a:endParaRPr sz="13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9"/>
          <p:cNvSpPr txBox="1">
            <a:spLocks noGrp="1"/>
          </p:cNvSpPr>
          <p:nvPr>
            <p:ph type="title"/>
          </p:nvPr>
        </p:nvSpPr>
        <p:spPr>
          <a:xfrm>
            <a:off x="882400" y="931250"/>
            <a:ext cx="10058400" cy="8061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Data frames(cont):</a:t>
            </a:r>
            <a:endParaRPr/>
          </a:p>
        </p:txBody>
      </p:sp>
      <p:sp>
        <p:nvSpPr>
          <p:cNvPr id="156" name="Google Shape;156;p19"/>
          <p:cNvSpPr txBox="1">
            <a:spLocks noGrp="1"/>
          </p:cNvSpPr>
          <p:nvPr>
            <p:ph type="body" idx="1"/>
          </p:nvPr>
        </p:nvSpPr>
        <p:spPr>
          <a:xfrm>
            <a:off x="882400" y="1737349"/>
            <a:ext cx="10058400" cy="4565700"/>
          </a:xfrm>
          <a:prstGeom prst="rect">
            <a:avLst/>
          </a:prstGeom>
          <a:noFill/>
          <a:ln>
            <a:noFill/>
          </a:ln>
        </p:spPr>
        <p:txBody>
          <a:bodyPr spcFirstLastPara="1" wrap="square" lIns="0" tIns="45700" rIns="0" bIns="45700" anchor="t" anchorCtr="0">
            <a:normAutofit fontScale="92500" lnSpcReduction="10000"/>
          </a:bodyPr>
          <a:lstStyle/>
          <a:p>
            <a:pPr marL="0" lvl="0" indent="0" algn="l" rtl="0">
              <a:spcBef>
                <a:spcPts val="0"/>
              </a:spcBef>
              <a:spcAft>
                <a:spcPts val="0"/>
              </a:spcAft>
              <a:buNone/>
            </a:pPr>
            <a:r>
              <a:rPr lang="en-US" dirty="0"/>
              <a:t>(Data from all the data sets excluding Master were filtered from 1995 onwards)</a:t>
            </a:r>
            <a:endParaRPr dirty="0"/>
          </a:p>
          <a:p>
            <a:pPr marL="0" lvl="0" indent="0" algn="l" rtl="0">
              <a:spcBef>
                <a:spcPts val="0"/>
              </a:spcBef>
              <a:spcAft>
                <a:spcPts val="0"/>
              </a:spcAft>
              <a:buNone/>
            </a:pPr>
            <a:r>
              <a:rPr lang="en-US" dirty="0"/>
              <a:t>(Data from Master was filtered by filtering all players whose final appearance was prior to the 1995 MLB season)</a:t>
            </a:r>
            <a:endParaRPr dirty="0"/>
          </a:p>
          <a:p>
            <a:pPr marL="0" lvl="0" indent="0" algn="l" rtl="0">
              <a:spcBef>
                <a:spcPts val="0"/>
              </a:spcBef>
              <a:spcAft>
                <a:spcPts val="0"/>
              </a:spcAft>
              <a:buNone/>
            </a:pPr>
            <a:endParaRPr sz="2400" b="1" dirty="0"/>
          </a:p>
          <a:p>
            <a:pPr marL="0" lvl="0" indent="0" algn="l" rtl="0">
              <a:spcBef>
                <a:spcPts val="0"/>
              </a:spcBef>
              <a:spcAft>
                <a:spcPts val="0"/>
              </a:spcAft>
              <a:buNone/>
            </a:pPr>
            <a:r>
              <a:rPr lang="en-US" sz="2400" b="1" dirty="0"/>
              <a:t>Prior to filtering:</a:t>
            </a:r>
            <a:r>
              <a:rPr lang="en-US" sz="2100" b="1" dirty="0"/>
              <a:t>										</a:t>
            </a:r>
            <a:r>
              <a:rPr lang="en-US" sz="2400" b="1" dirty="0"/>
              <a:t>Post filtering:</a:t>
            </a:r>
            <a:endParaRPr sz="2400" b="1" dirty="0"/>
          </a:p>
          <a:p>
            <a:pPr marL="0" lvl="0" indent="0" algn="l" rtl="0">
              <a:spcBef>
                <a:spcPts val="0"/>
              </a:spcBef>
              <a:spcAft>
                <a:spcPts val="0"/>
              </a:spcAft>
              <a:buNone/>
            </a:pPr>
            <a:r>
              <a:rPr lang="en-US" dirty="0"/>
              <a:t>										</a:t>
            </a:r>
            <a:endParaRPr sz="2100" b="1" dirty="0"/>
          </a:p>
          <a:p>
            <a:pPr marL="0" lvl="0" indent="0" algn="l" rtl="0">
              <a:spcBef>
                <a:spcPts val="0"/>
              </a:spcBef>
              <a:spcAft>
                <a:spcPts val="0"/>
              </a:spcAft>
              <a:buNone/>
            </a:pPr>
            <a:r>
              <a:rPr lang="en-US" b="1" dirty="0" err="1"/>
              <a:t>AwardsPlayers</a:t>
            </a:r>
            <a:r>
              <a:rPr lang="en-US" b="1" dirty="0"/>
              <a:t>:</a:t>
            </a:r>
            <a:r>
              <a:rPr lang="en-US" dirty="0"/>
              <a:t> 6,078					</a:t>
            </a:r>
            <a:r>
              <a:rPr lang="en-US" b="1" dirty="0" err="1"/>
              <a:t>AwardsPlayers</a:t>
            </a:r>
            <a:r>
              <a:rPr lang="en-US" b="1" dirty="0"/>
              <a:t>: </a:t>
            </a:r>
            <a:r>
              <a:rPr lang="en-US" dirty="0"/>
              <a:t>1521</a:t>
            </a:r>
            <a:endParaRPr dirty="0"/>
          </a:p>
          <a:p>
            <a:pPr marL="0" lvl="0" indent="0" algn="l" rtl="0">
              <a:spcBef>
                <a:spcPts val="0"/>
              </a:spcBef>
              <a:spcAft>
                <a:spcPts val="0"/>
              </a:spcAft>
              <a:buNone/>
            </a:pPr>
            <a:r>
              <a:rPr lang="en-US" b="1" dirty="0"/>
              <a:t>Batting: </a:t>
            </a:r>
            <a:r>
              <a:rPr lang="en-US" dirty="0"/>
              <a:t>	101,332						</a:t>
            </a:r>
            <a:r>
              <a:rPr lang="en-US" b="1" dirty="0"/>
              <a:t>Batting:  </a:t>
            </a:r>
            <a:r>
              <a:rPr lang="en-US" dirty="0"/>
              <a:t>28,477</a:t>
            </a:r>
            <a:endParaRPr dirty="0"/>
          </a:p>
          <a:p>
            <a:pPr marL="0" lvl="0" indent="0" algn="l" rtl="0">
              <a:spcBef>
                <a:spcPts val="0"/>
              </a:spcBef>
              <a:spcAft>
                <a:spcPts val="0"/>
              </a:spcAft>
              <a:buNone/>
            </a:pPr>
            <a:r>
              <a:rPr lang="en-US" b="1" dirty="0" err="1"/>
              <a:t>BattingPost</a:t>
            </a:r>
            <a:r>
              <a:rPr lang="en-US" b="1" dirty="0"/>
              <a:t>: </a:t>
            </a:r>
            <a:r>
              <a:rPr lang="en-US" dirty="0"/>
              <a:t>11,690					</a:t>
            </a:r>
            <a:r>
              <a:rPr lang="en-US" b="1" dirty="0" err="1"/>
              <a:t>BattingPost</a:t>
            </a:r>
            <a:r>
              <a:rPr lang="en-US" b="1" dirty="0"/>
              <a:t>:  </a:t>
            </a:r>
            <a:r>
              <a:rPr lang="en-US" dirty="0"/>
              <a:t>6,005</a:t>
            </a:r>
            <a:endParaRPr dirty="0"/>
          </a:p>
          <a:p>
            <a:pPr marL="0" lvl="0" indent="0" algn="l" rtl="0">
              <a:spcBef>
                <a:spcPts val="0"/>
              </a:spcBef>
              <a:spcAft>
                <a:spcPts val="0"/>
              </a:spcAft>
              <a:buNone/>
            </a:pPr>
            <a:r>
              <a:rPr lang="en-US" b="1" dirty="0"/>
              <a:t>Fielding:	</a:t>
            </a:r>
            <a:r>
              <a:rPr lang="en-US" dirty="0"/>
              <a:t> 170,526						</a:t>
            </a:r>
            <a:r>
              <a:rPr lang="en-US" b="1" dirty="0"/>
              <a:t>Fielding:	 </a:t>
            </a:r>
            <a:r>
              <a:rPr lang="en-US" dirty="0"/>
              <a:t>50,317 </a:t>
            </a:r>
            <a:endParaRPr dirty="0"/>
          </a:p>
          <a:p>
            <a:pPr marL="0" lvl="0" indent="0" algn="l" rtl="0">
              <a:spcBef>
                <a:spcPts val="0"/>
              </a:spcBef>
              <a:spcAft>
                <a:spcPts val="0"/>
              </a:spcAft>
              <a:buNone/>
            </a:pPr>
            <a:r>
              <a:rPr lang="en-US" b="1" dirty="0"/>
              <a:t>Pitching:</a:t>
            </a:r>
            <a:r>
              <a:rPr lang="en-US" dirty="0"/>
              <a:t> 44,139						</a:t>
            </a:r>
            <a:r>
              <a:rPr lang="en-US" b="1" dirty="0"/>
              <a:t>Pitching:</a:t>
            </a:r>
            <a:r>
              <a:rPr lang="en-US" dirty="0"/>
              <a:t> 14,309 </a:t>
            </a:r>
            <a:endParaRPr dirty="0"/>
          </a:p>
          <a:p>
            <a:pPr marL="0" lvl="0" indent="0" algn="l" rtl="0">
              <a:spcBef>
                <a:spcPts val="0"/>
              </a:spcBef>
              <a:spcAft>
                <a:spcPts val="0"/>
              </a:spcAft>
              <a:buNone/>
            </a:pPr>
            <a:r>
              <a:rPr lang="en-US" b="1" dirty="0" err="1"/>
              <a:t>PitchingPost</a:t>
            </a:r>
            <a:r>
              <a:rPr lang="en-US" b="1" dirty="0"/>
              <a:t>: </a:t>
            </a:r>
            <a:r>
              <a:rPr lang="en-US" dirty="0"/>
              <a:t>5109 					</a:t>
            </a:r>
            <a:r>
              <a:rPr lang="en-US" b="1" dirty="0" err="1"/>
              <a:t>PitchingPost</a:t>
            </a:r>
            <a:r>
              <a:rPr lang="en-US" b="1" dirty="0"/>
              <a:t>: </a:t>
            </a:r>
            <a:r>
              <a:rPr lang="en-US" dirty="0"/>
              <a:t>2958</a:t>
            </a:r>
            <a:endParaRPr dirty="0"/>
          </a:p>
          <a:p>
            <a:pPr marL="0" lvl="0" indent="0" algn="l" rtl="0">
              <a:spcBef>
                <a:spcPts val="0"/>
              </a:spcBef>
              <a:spcAft>
                <a:spcPts val="0"/>
              </a:spcAft>
              <a:buNone/>
            </a:pPr>
            <a:r>
              <a:rPr lang="en-US" b="1" dirty="0"/>
              <a:t>Master:	</a:t>
            </a:r>
            <a:r>
              <a:rPr lang="en-US" dirty="0"/>
              <a:t>18,846						</a:t>
            </a:r>
            <a:r>
              <a:rPr lang="en-US" b="1" dirty="0"/>
              <a:t>Master: </a:t>
            </a:r>
            <a:r>
              <a:rPr lang="en-US" dirty="0"/>
              <a:t>5,464</a:t>
            </a:r>
            <a:endParaRPr dirty="0"/>
          </a:p>
          <a:p>
            <a:pPr marL="0" lvl="0" indent="0" algn="l" rtl="0">
              <a:spcBef>
                <a:spcPts val="0"/>
              </a:spcBef>
              <a:spcAft>
                <a:spcPts val="0"/>
              </a:spcAft>
              <a:buNone/>
            </a:pPr>
            <a:r>
              <a:rPr lang="en-US" b="1" dirty="0"/>
              <a:t>Salaries:</a:t>
            </a:r>
            <a:r>
              <a:rPr lang="en-US" dirty="0"/>
              <a:t>	 25,575						</a:t>
            </a:r>
            <a:r>
              <a:rPr lang="en-US" b="1" dirty="0"/>
              <a:t>Salaries:</a:t>
            </a:r>
            <a:r>
              <a:rPr lang="en-US" dirty="0"/>
              <a:t>	 18,158</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US" b="1" dirty="0"/>
              <a:t>Total:</a:t>
            </a:r>
            <a:r>
              <a:rPr lang="en-US" dirty="0"/>
              <a:t> 383,295						</a:t>
            </a:r>
            <a:r>
              <a:rPr lang="en-US" b="1" dirty="0"/>
              <a:t>Total: </a:t>
            </a:r>
            <a:r>
              <a:rPr lang="en-US" dirty="0"/>
              <a:t>127,209</a:t>
            </a:r>
            <a:endParaRPr dirty="0"/>
          </a:p>
        </p:txBody>
      </p:sp>
      <p:sp>
        <p:nvSpPr>
          <p:cNvPr id="157" name="Google Shape;157;p19"/>
          <p:cNvSpPr/>
          <p:nvPr/>
        </p:nvSpPr>
        <p:spPr>
          <a:xfrm>
            <a:off x="3366375" y="3634925"/>
            <a:ext cx="3438000" cy="662400"/>
          </a:xfrm>
          <a:prstGeom prst="rightArrow">
            <a:avLst>
              <a:gd name="adj1" fmla="val 50000"/>
              <a:gd name="adj2"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0"/>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Combining data frames </a:t>
            </a:r>
            <a:endParaRPr/>
          </a:p>
        </p:txBody>
      </p:sp>
      <p:sp>
        <p:nvSpPr>
          <p:cNvPr id="163" name="Google Shape;163;p20"/>
          <p:cNvSpPr txBox="1">
            <a:spLocks noGrp="1"/>
          </p:cNvSpPr>
          <p:nvPr>
            <p:ph type="body" idx="1"/>
          </p:nvPr>
        </p:nvSpPr>
        <p:spPr>
          <a:xfrm>
            <a:off x="1097280" y="1845734"/>
            <a:ext cx="10058400" cy="4023300"/>
          </a:xfrm>
          <a:prstGeom prst="rect">
            <a:avLst/>
          </a:prstGeom>
          <a:noFill/>
          <a:ln>
            <a:noFill/>
          </a:ln>
        </p:spPr>
        <p:txBody>
          <a:bodyPr spcFirstLastPara="1" wrap="square" lIns="0" tIns="45700" rIns="0" bIns="45700" anchor="t" anchorCtr="0">
            <a:normAutofit/>
          </a:bodyPr>
          <a:lstStyle/>
          <a:p>
            <a:pPr marL="457200" lvl="0" indent="-342900" algn="l" rtl="0">
              <a:lnSpc>
                <a:spcPct val="90000"/>
              </a:lnSpc>
              <a:spcBef>
                <a:spcPts val="0"/>
              </a:spcBef>
              <a:spcAft>
                <a:spcPts val="0"/>
              </a:spcAft>
              <a:buSzPts val="1800"/>
              <a:buChar char="●"/>
            </a:pPr>
            <a:r>
              <a:rPr lang="en-US"/>
              <a:t>In baseball a player can play for multiple teams in a single season. To get accurate seasonal data we needed to combine all of their data </a:t>
            </a:r>
            <a:endParaRPr/>
          </a:p>
          <a:p>
            <a:pPr marL="0" lvl="0" indent="0" algn="l" rtl="0">
              <a:lnSpc>
                <a:spcPct val="90000"/>
              </a:lnSpc>
              <a:spcBef>
                <a:spcPts val="0"/>
              </a:spcBef>
              <a:spcAft>
                <a:spcPts val="0"/>
              </a:spcAft>
              <a:buNone/>
            </a:pPr>
            <a:endParaRPr/>
          </a:p>
          <a:p>
            <a:pPr marL="0" lvl="0" indent="0" algn="l" rtl="0">
              <a:lnSpc>
                <a:spcPct val="90000"/>
              </a:lnSpc>
              <a:spcBef>
                <a:spcPts val="0"/>
              </a:spcBef>
              <a:spcAft>
                <a:spcPts val="0"/>
              </a:spcAft>
              <a:buNone/>
            </a:pPr>
            <a:endParaRPr/>
          </a:p>
          <a:p>
            <a:pPr marL="0" lvl="0" indent="0" algn="l" rtl="0">
              <a:lnSpc>
                <a:spcPct val="90000"/>
              </a:lnSpc>
              <a:spcBef>
                <a:spcPts val="0"/>
              </a:spcBef>
              <a:spcAft>
                <a:spcPts val="0"/>
              </a:spcAft>
              <a:buNone/>
            </a:pPr>
            <a:endParaRPr/>
          </a:p>
          <a:p>
            <a:pPr marL="45720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en-US"/>
              <a:t>Postseason data was also divided by series (level in playoffs). Hence we combined a players postseason observations into a single row. </a:t>
            </a:r>
            <a:endParaRPr/>
          </a:p>
          <a:p>
            <a:pPr marL="0" lvl="0" indent="0" algn="l" rtl="0">
              <a:lnSpc>
                <a:spcPct val="90000"/>
              </a:lnSpc>
              <a:spcBef>
                <a:spcPts val="0"/>
              </a:spcBef>
              <a:spcAft>
                <a:spcPts val="0"/>
              </a:spcAft>
              <a:buNone/>
            </a:pPr>
            <a:endParaRPr/>
          </a:p>
          <a:p>
            <a:pPr marL="0" lvl="0" indent="0" algn="l" rtl="0">
              <a:lnSpc>
                <a:spcPct val="90000"/>
              </a:lnSpc>
              <a:spcBef>
                <a:spcPts val="0"/>
              </a:spcBef>
              <a:spcAft>
                <a:spcPts val="0"/>
              </a:spcAft>
              <a:buSzPts val="2000"/>
              <a:buNone/>
            </a:pPr>
            <a:endParaRPr/>
          </a:p>
          <a:p>
            <a:pPr marL="0" lvl="0" indent="0" algn="l" rtl="0">
              <a:lnSpc>
                <a:spcPct val="90000"/>
              </a:lnSpc>
              <a:spcBef>
                <a:spcPts val="0"/>
              </a:spcBef>
              <a:spcAft>
                <a:spcPts val="0"/>
              </a:spcAft>
              <a:buSzPts val="2000"/>
              <a:buNone/>
            </a:pPr>
            <a:endParaRPr/>
          </a:p>
        </p:txBody>
      </p:sp>
      <p:pic>
        <p:nvPicPr>
          <p:cNvPr id="164" name="Google Shape;164;p20"/>
          <p:cNvPicPr preferRelativeResize="0"/>
          <p:nvPr/>
        </p:nvPicPr>
        <p:blipFill>
          <a:blip r:embed="rId3">
            <a:alphaModFix/>
          </a:blip>
          <a:stretch>
            <a:fillRect/>
          </a:stretch>
        </p:blipFill>
        <p:spPr>
          <a:xfrm>
            <a:off x="1241950" y="2623035"/>
            <a:ext cx="9708102" cy="68406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1"/>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Joining Data Frames </a:t>
            </a:r>
            <a:endParaRPr/>
          </a:p>
        </p:txBody>
      </p:sp>
      <p:sp>
        <p:nvSpPr>
          <p:cNvPr id="170" name="Google Shape;170;p21"/>
          <p:cNvSpPr txBox="1">
            <a:spLocks noGrp="1"/>
          </p:cNvSpPr>
          <p:nvPr>
            <p:ph type="body" idx="1"/>
          </p:nvPr>
        </p:nvSpPr>
        <p:spPr>
          <a:xfrm>
            <a:off x="1097280" y="1845734"/>
            <a:ext cx="10058400" cy="4023300"/>
          </a:xfrm>
          <a:prstGeom prst="rect">
            <a:avLst/>
          </a:prstGeom>
        </p:spPr>
        <p:txBody>
          <a:bodyPr spcFirstLastPara="1" wrap="square" lIns="0" tIns="45700" rIns="0" bIns="45700" anchor="t" anchorCtr="0">
            <a:normAutofit/>
          </a:bodyPr>
          <a:lstStyle/>
          <a:p>
            <a:pPr marL="457200" lvl="0" indent="-342900" algn="l" rtl="0">
              <a:spcBef>
                <a:spcPts val="1200"/>
              </a:spcBef>
              <a:spcAft>
                <a:spcPts val="0"/>
              </a:spcAft>
              <a:buSzPts val="1800"/>
              <a:buChar char="●"/>
            </a:pPr>
            <a:r>
              <a:rPr lang="en-US" dirty="0"/>
              <a:t>Since many of are variables were separated into different data frames we used joins </a:t>
            </a:r>
            <a:endParaRPr dirty="0"/>
          </a:p>
          <a:p>
            <a:pPr marL="914400" lvl="0" indent="0" algn="l" rtl="0">
              <a:spcBef>
                <a:spcPts val="1200"/>
              </a:spcBef>
              <a:spcAft>
                <a:spcPts val="0"/>
              </a:spcAft>
              <a:buNone/>
            </a:pPr>
            <a:endParaRPr dirty="0"/>
          </a:p>
          <a:p>
            <a:pPr marL="457200" lvl="0" indent="-342900" algn="l" rtl="0">
              <a:spcBef>
                <a:spcPts val="1200"/>
              </a:spcBef>
              <a:spcAft>
                <a:spcPts val="0"/>
              </a:spcAft>
              <a:buSzPts val="1800"/>
              <a:buChar char="●"/>
            </a:pPr>
            <a:r>
              <a:rPr lang="en-US" dirty="0"/>
              <a:t>For </a:t>
            </a:r>
            <a:r>
              <a:rPr lang="en-US" dirty="0" err="1"/>
              <a:t>Player_WAR</a:t>
            </a:r>
            <a:r>
              <a:rPr lang="en-US" dirty="0"/>
              <a:t> we used a full join to get every observation into the newly created data frame</a:t>
            </a:r>
            <a:endParaRPr dirty="0"/>
          </a:p>
          <a:p>
            <a:pPr marL="0" lvl="0" indent="0" algn="l" rtl="0">
              <a:spcBef>
                <a:spcPts val="1200"/>
              </a:spcBef>
              <a:spcAft>
                <a:spcPts val="0"/>
              </a:spcAft>
              <a:buNone/>
            </a:pPr>
            <a:endParaRPr dirty="0"/>
          </a:p>
          <a:p>
            <a:pPr marL="457200" lvl="0" indent="-342900" algn="l" rtl="0">
              <a:spcBef>
                <a:spcPts val="1200"/>
              </a:spcBef>
              <a:spcAft>
                <a:spcPts val="0"/>
              </a:spcAft>
              <a:buSzPts val="1800"/>
              <a:buChar char="●"/>
            </a:pPr>
            <a:r>
              <a:rPr lang="en-US" dirty="0"/>
              <a:t>For </a:t>
            </a:r>
            <a:r>
              <a:rPr lang="en-US" dirty="0" err="1"/>
              <a:t>AwardedSalaries</a:t>
            </a:r>
            <a:r>
              <a:rPr lang="en-US" dirty="0"/>
              <a:t> we used a left join</a:t>
            </a:r>
            <a:endParaRPr dirty="0"/>
          </a:p>
          <a:p>
            <a:pPr marL="457200" lvl="0" indent="-342900" algn="l" rtl="0">
              <a:spcBef>
                <a:spcPts val="0"/>
              </a:spcBef>
              <a:spcAft>
                <a:spcPts val="0"/>
              </a:spcAft>
              <a:buSzPts val="1800"/>
              <a:buChar char="●"/>
            </a:pPr>
            <a:r>
              <a:rPr lang="en-US" dirty="0"/>
              <a:t>For </a:t>
            </a:r>
            <a:r>
              <a:rPr lang="en-US" dirty="0" err="1"/>
              <a:t>Pitcher_Stats</a:t>
            </a:r>
            <a:r>
              <a:rPr lang="en-US" dirty="0"/>
              <a:t> we used a left join </a:t>
            </a:r>
            <a:endParaRPr dirty="0"/>
          </a:p>
          <a:p>
            <a:pPr marL="457200" lvl="0" indent="-342900" algn="l" rtl="0">
              <a:spcBef>
                <a:spcPts val="0"/>
              </a:spcBef>
              <a:spcAft>
                <a:spcPts val="0"/>
              </a:spcAft>
              <a:buSzPts val="1800"/>
              <a:buChar char="●"/>
            </a:pPr>
            <a:r>
              <a:rPr lang="en-US" dirty="0"/>
              <a:t>We used a Join in at least 7 other cases</a:t>
            </a:r>
            <a:endParaRPr dirty="0"/>
          </a:p>
          <a:p>
            <a:pPr marL="0" lvl="0" indent="0" algn="l" rtl="0">
              <a:spcBef>
                <a:spcPts val="1200"/>
              </a:spcBef>
              <a:spcAft>
                <a:spcPts val="0"/>
              </a:spcAft>
              <a:buNone/>
            </a:pPr>
            <a:endParaRPr dirty="0"/>
          </a:p>
          <a:p>
            <a:pPr marL="914400" lvl="0" indent="0" algn="l" rtl="0">
              <a:spcBef>
                <a:spcPts val="1200"/>
              </a:spcBef>
              <a:spcAft>
                <a:spcPts val="200"/>
              </a:spcAft>
              <a:buNone/>
            </a:pPr>
            <a:endParaRPr dirty="0"/>
          </a:p>
        </p:txBody>
      </p:sp>
      <p:pic>
        <p:nvPicPr>
          <p:cNvPr id="171" name="Google Shape;171;p21"/>
          <p:cNvPicPr preferRelativeResize="0"/>
          <p:nvPr/>
        </p:nvPicPr>
        <p:blipFill>
          <a:blip r:embed="rId3">
            <a:alphaModFix/>
          </a:blip>
          <a:stretch>
            <a:fillRect/>
          </a:stretch>
        </p:blipFill>
        <p:spPr>
          <a:xfrm>
            <a:off x="1097275" y="2406697"/>
            <a:ext cx="6467475" cy="419100"/>
          </a:xfrm>
          <a:prstGeom prst="rect">
            <a:avLst/>
          </a:prstGeom>
          <a:noFill/>
          <a:ln>
            <a:noFill/>
          </a:ln>
        </p:spPr>
      </p:pic>
      <p:pic>
        <p:nvPicPr>
          <p:cNvPr id="172" name="Google Shape;172;p21"/>
          <p:cNvPicPr preferRelativeResize="0"/>
          <p:nvPr/>
        </p:nvPicPr>
        <p:blipFill>
          <a:blip r:embed="rId4">
            <a:alphaModFix/>
          </a:blip>
          <a:stretch>
            <a:fillRect/>
          </a:stretch>
        </p:blipFill>
        <p:spPr>
          <a:xfrm>
            <a:off x="1097275" y="3386759"/>
            <a:ext cx="7172325" cy="504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2"/>
          <p:cNvSpPr txBox="1">
            <a:spLocks noGrp="1"/>
          </p:cNvSpPr>
          <p:nvPr>
            <p:ph type="ctrTitle"/>
          </p:nvPr>
        </p:nvSpPr>
        <p:spPr>
          <a:xfrm>
            <a:off x="1097280" y="758952"/>
            <a:ext cx="10058400" cy="35661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Questions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182" name="Google Shape;182;p23"/>
          <p:cNvSpPr txBox="1">
            <a:spLocks noGrp="1"/>
          </p:cNvSpPr>
          <p:nvPr>
            <p:ph type="title"/>
          </p:nvPr>
        </p:nvSpPr>
        <p:spPr>
          <a:xfrm>
            <a:off x="153000" y="4360525"/>
            <a:ext cx="11886000" cy="1631100"/>
          </a:xfrm>
          <a:prstGeom prst="rect">
            <a:avLst/>
          </a:prstGeom>
        </p:spPr>
        <p:txBody>
          <a:bodyPr spcFirstLastPara="1" wrap="square" lIns="91425" tIns="45700" rIns="91425" bIns="45700" anchor="b" anchorCtr="0">
            <a:normAutofit/>
          </a:bodyPr>
          <a:lstStyle/>
          <a:p>
            <a:pPr marL="0" lvl="0" indent="0" algn="l" rtl="0">
              <a:lnSpc>
                <a:spcPct val="90000"/>
              </a:lnSpc>
              <a:spcBef>
                <a:spcPts val="1200"/>
              </a:spcBef>
              <a:spcAft>
                <a:spcPts val="200"/>
              </a:spcAft>
              <a:buClr>
                <a:schemeClr val="dk1"/>
              </a:buClr>
              <a:buSzPts val="1100"/>
              <a:buFont typeface="Arial"/>
              <a:buNone/>
            </a:pPr>
            <a:r>
              <a:rPr lang="en-US" sz="3300">
                <a:solidFill>
                  <a:srgbClr val="FFFFFF"/>
                </a:solidFill>
              </a:rPr>
              <a:t>Can we predict the number of runs a player will score over a season?</a:t>
            </a:r>
            <a:endParaRPr sz="9300">
              <a:solidFill>
                <a:srgbClr val="FFFFFF"/>
              </a:solidFill>
            </a:endParaRPr>
          </a:p>
        </p:txBody>
      </p:sp>
    </p:spTree>
  </p:cSld>
  <p:clrMapOvr>
    <a:masterClrMapping/>
  </p:clrMapOvr>
</p:sld>
</file>

<file path=ppt/theme/theme1.xml><?xml version="1.0" encoding="utf-8"?>
<a:theme xmlns:a="http://schemas.openxmlformats.org/drawingml/2006/main" name="Retrospect">
  <a:themeElements>
    <a:clrScheme name="Retrospect">
      <a:dk1>
        <a:srgbClr val="000000"/>
      </a:dk1>
      <a:lt1>
        <a:srgbClr val="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etrospect">
  <a:themeElements>
    <a:clrScheme name="Retrospect">
      <a:dk1>
        <a:srgbClr val="000000"/>
      </a:dk1>
      <a:lt1>
        <a:srgbClr val="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TotalTime>
  <Words>1939</Words>
  <Application>Microsoft Office PowerPoint</Application>
  <PresentationFormat>Widescreen</PresentationFormat>
  <Paragraphs>240</Paragraphs>
  <Slides>28</Slides>
  <Notes>28</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28</vt:i4>
      </vt:variant>
    </vt:vector>
  </HeadingPairs>
  <TitlesOfParts>
    <vt:vector size="33" baseType="lpstr">
      <vt:lpstr>Arial</vt:lpstr>
      <vt:lpstr>Roboto</vt:lpstr>
      <vt:lpstr>Calibri</vt:lpstr>
      <vt:lpstr>Retrospect</vt:lpstr>
      <vt:lpstr>Retrospect</vt:lpstr>
      <vt:lpstr>Baseball Dataset</vt:lpstr>
      <vt:lpstr>Introduction</vt:lpstr>
      <vt:lpstr>Baseball Databank (The Original Files Compared to The Files that were used for the project) </vt:lpstr>
      <vt:lpstr>Data frames: </vt:lpstr>
      <vt:lpstr>Data frames(cont):</vt:lpstr>
      <vt:lpstr>Combining data frames </vt:lpstr>
      <vt:lpstr>Joining Data Frames </vt:lpstr>
      <vt:lpstr>Questions</vt:lpstr>
      <vt:lpstr>Can we predict the number of runs a player will score over a season?</vt:lpstr>
      <vt:lpstr>Distribution of runs over a season</vt:lpstr>
      <vt:lpstr>Predicting Runs (R)</vt:lpstr>
      <vt:lpstr>Predicting Position Player’s Performance?</vt:lpstr>
      <vt:lpstr>WAR formula</vt:lpstr>
      <vt:lpstr>Is salary a good predictor for Player performance(WAR)?</vt:lpstr>
      <vt:lpstr>Does birth location play a role in player Performance(WAR)?</vt:lpstr>
      <vt:lpstr>Is age a factor in performance(WAR)?</vt:lpstr>
      <vt:lpstr>Predicting Performance of Pitchers</vt:lpstr>
      <vt:lpstr>FIP Formula</vt:lpstr>
      <vt:lpstr>Performance(FIP) Vs Salary</vt:lpstr>
      <vt:lpstr>Performance(FIP) Vs. Birth Location</vt:lpstr>
      <vt:lpstr>Performance(FIP) Vs Age</vt:lpstr>
      <vt:lpstr>Is Salary  an  indicator  of Awards  won?</vt:lpstr>
      <vt:lpstr>PowerPoint Presentation</vt:lpstr>
      <vt:lpstr>Predicting Earned Runs</vt:lpstr>
      <vt:lpstr>Distribution of Earned Runs(ER)</vt:lpstr>
      <vt:lpstr>Predicting  Earned Runs (ER)</vt:lpstr>
      <vt:lpstr>What is the relationship between regular season and postseason performance?</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Baseball Dataset</dc:title>
  <cp:lastModifiedBy>Stryder Coleman</cp:lastModifiedBy>
  <cp:revision>8</cp:revision>
  <dcterms:modified xsi:type="dcterms:W3CDTF">2021-06-02T04:34:53Z</dcterms:modified>
</cp:coreProperties>
</file>